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1" r:id="rId4"/>
    <p:sldMasterId id="2147483662" r:id="rId5"/>
    <p:sldMasterId id="2147483663" r:id="rId6"/>
  </p:sldMasterIdLst>
  <p:notesMasterIdLst>
    <p:notesMasterId r:id="rId25"/>
  </p:notesMasterIdLst>
  <p:sldIdLst>
    <p:sldId id="264" r:id="rId7"/>
    <p:sldId id="257" r:id="rId8"/>
    <p:sldId id="258" r:id="rId9"/>
    <p:sldId id="260" r:id="rId10"/>
    <p:sldId id="265" r:id="rId11"/>
    <p:sldId id="266" r:id="rId12"/>
    <p:sldId id="267" r:id="rId13"/>
    <p:sldId id="268" r:id="rId14"/>
    <p:sldId id="300" r:id="rId15"/>
    <p:sldId id="301" r:id="rId16"/>
    <p:sldId id="302" r:id="rId17"/>
    <p:sldId id="303" r:id="rId18"/>
    <p:sldId id="305" r:id="rId19"/>
    <p:sldId id="304" r:id="rId20"/>
    <p:sldId id="306" r:id="rId21"/>
    <p:sldId id="261" r:id="rId22"/>
    <p:sldId id="262" r:id="rId23"/>
    <p:sldId id="263" r:id="rId24"/>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2D200454-40CA-4A62-9FC3-DE9A4176ACB9}">
      <p15:notesGuideLst xmlns:p15="http://schemas.microsoft.com/office/powerpoint/2012/main">
        <p15:guide id="1" orient="horz" pos="2880">
          <p15:clr>
            <a:srgbClr val="000000"/>
          </p15:clr>
        </p15:guide>
        <p15:guide id="2" pos="2160">
          <p15:clr>
            <a:srgbClr val="000000"/>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ED115434-F575-4216-81BB-DF917D6310C9}">
  <a:tblStyle styleId="{ED115434-F575-4216-81BB-DF917D6310C9}"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1446" y="60"/>
      </p:cViewPr>
      <p:guideLst>
        <p:guide orient="horz" pos="2160"/>
        <p:guide pos="288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19050" tIns="0" rIns="19050" bIns="0" anchor="t" anchorCtr="0">
            <a:noAutofit/>
          </a:bodyPr>
          <a:lstStyle>
            <a:lvl1pPr marR="0" lvl="0" algn="l" rtl="0">
              <a:lnSpc>
                <a:spcPct val="100000"/>
              </a:lnSpc>
              <a:spcBef>
                <a:spcPts val="0"/>
              </a:spcBef>
              <a:spcAft>
                <a:spcPts val="0"/>
              </a:spcAft>
              <a:buSzPts val="1400"/>
              <a:buNone/>
              <a:defRPr sz="1000" b="0" i="1" u="none" strike="noStrike" cap="none">
                <a:solidFill>
                  <a:srgbClr val="000000"/>
                </a:solidFill>
                <a:latin typeface="Arial"/>
                <a:ea typeface="Arial"/>
                <a:cs typeface="Arial"/>
                <a:sym typeface="Arial"/>
              </a:defRPr>
            </a:lvl1pPr>
            <a:lvl2pPr marR="0" lvl="1"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2pPr>
            <a:lvl3pPr marR="0" lvl="2"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3pPr>
            <a:lvl4pPr marR="0" lvl="3"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4pPr>
            <a:lvl5pPr marR="0" lvl="4"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5pPr>
            <a:lvl6pPr marR="0" lvl="5"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6pPr>
            <a:lvl7pPr marR="0" lvl="6"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7pPr>
            <a:lvl8pPr marR="0" lvl="7"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8pPr>
            <a:lvl9pPr marR="0" lvl="8"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6200" y="0"/>
            <a:ext cx="2971800" cy="457200"/>
          </a:xfrm>
          <a:prstGeom prst="rect">
            <a:avLst/>
          </a:prstGeom>
          <a:noFill/>
          <a:ln>
            <a:noFill/>
          </a:ln>
        </p:spPr>
        <p:txBody>
          <a:bodyPr spcFirstLastPara="1" wrap="square" lIns="19050" tIns="0" rIns="19050" bIns="0" anchor="t" anchorCtr="0">
            <a:noAutofit/>
          </a:bodyPr>
          <a:lstStyle>
            <a:lvl1pPr marR="0" lvl="0" algn="r" rtl="0">
              <a:lnSpc>
                <a:spcPct val="100000"/>
              </a:lnSpc>
              <a:spcBef>
                <a:spcPts val="0"/>
              </a:spcBef>
              <a:spcAft>
                <a:spcPts val="0"/>
              </a:spcAft>
              <a:buSzPts val="1400"/>
              <a:buNone/>
              <a:defRPr sz="1000" b="0" i="1" u="none" strike="noStrike" cap="none">
                <a:solidFill>
                  <a:srgbClr val="000000"/>
                </a:solidFill>
                <a:latin typeface="Arial"/>
                <a:ea typeface="Arial"/>
                <a:cs typeface="Arial"/>
                <a:sym typeface="Arial"/>
              </a:defRPr>
            </a:lvl1pPr>
            <a:lvl2pPr marR="0" lvl="1"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2pPr>
            <a:lvl3pPr marR="0" lvl="2"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3pPr>
            <a:lvl4pPr marR="0" lvl="3"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4pPr>
            <a:lvl5pPr marR="0" lvl="4"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5pPr>
            <a:lvl6pPr marR="0" lvl="5"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6pPr>
            <a:lvl7pPr marR="0" lvl="6"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7pPr>
            <a:lvl8pPr marR="0" lvl="7"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8pPr>
            <a:lvl9pPr marR="0" lvl="8"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sq"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914400" y="4343400"/>
            <a:ext cx="5029200" cy="4114800"/>
          </a:xfrm>
          <a:prstGeom prst="rect">
            <a:avLst/>
          </a:prstGeom>
          <a:noFill/>
          <a:ln>
            <a:noFill/>
          </a:ln>
        </p:spPr>
        <p:txBody>
          <a:bodyPr spcFirstLastPara="1" wrap="square" lIns="92075" tIns="46025" rIns="92075" bIns="46025" anchor="t" anchorCtr="0">
            <a:noAutofit/>
          </a:bodyPr>
          <a:lstStyle>
            <a:lvl1pPr marL="457200" marR="0" lvl="0" indent="-228600" algn="l" rtl="0">
              <a:spcBef>
                <a:spcPts val="0"/>
              </a:spcBef>
              <a:spcAft>
                <a:spcPts val="0"/>
              </a:spcAft>
              <a:buSzPts val="1400"/>
              <a:buNone/>
              <a:defRPr sz="1800" b="0" i="0" u="none" strike="noStrike" cap="none"/>
            </a:lvl1pPr>
            <a:lvl2pPr marL="914400" marR="0" lvl="1" indent="-228600" algn="l" rtl="0">
              <a:spcBef>
                <a:spcPts val="0"/>
              </a:spcBef>
              <a:spcAft>
                <a:spcPts val="0"/>
              </a:spcAft>
              <a:buSzPts val="1400"/>
              <a:buNone/>
              <a:defRPr sz="1800" b="0" i="0" u="none" strike="noStrike" cap="none"/>
            </a:lvl2pPr>
            <a:lvl3pPr marL="1371600" marR="0" lvl="2" indent="-228600" algn="l" rtl="0">
              <a:spcBef>
                <a:spcPts val="0"/>
              </a:spcBef>
              <a:spcAft>
                <a:spcPts val="0"/>
              </a:spcAft>
              <a:buSzPts val="1400"/>
              <a:buNone/>
              <a:defRPr sz="1800" b="0" i="0" u="none" strike="noStrike" cap="none"/>
            </a:lvl3pPr>
            <a:lvl4pPr marL="1828800" marR="0" lvl="3" indent="-228600" algn="l" rtl="0">
              <a:spcBef>
                <a:spcPts val="0"/>
              </a:spcBef>
              <a:spcAft>
                <a:spcPts val="0"/>
              </a:spcAft>
              <a:buSzPts val="1400"/>
              <a:buNone/>
              <a:defRPr sz="1800" b="0" i="0" u="none" strike="noStrike" cap="none"/>
            </a:lvl4pPr>
            <a:lvl5pPr marL="2286000" marR="0" lvl="4" indent="-228600" algn="l" rtl="0">
              <a:spcBef>
                <a:spcPts val="0"/>
              </a:spcBef>
              <a:spcAft>
                <a:spcPts val="0"/>
              </a:spcAft>
              <a:buSzPts val="1400"/>
              <a:buNone/>
              <a:defRPr sz="1800" b="0" i="0" u="none" strike="noStrike" cap="none"/>
            </a:lvl5pPr>
            <a:lvl6pPr marL="2743200" marR="0" lvl="5" indent="-228600" algn="l" rtl="0">
              <a:spcBef>
                <a:spcPts val="0"/>
              </a:spcBef>
              <a:spcAft>
                <a:spcPts val="0"/>
              </a:spcAft>
              <a:buSzPts val="1400"/>
              <a:buNone/>
              <a:defRPr sz="1800" b="0" i="0" u="none" strike="noStrike" cap="none"/>
            </a:lvl6pPr>
            <a:lvl7pPr marL="3200400" marR="0" lvl="6" indent="-228600" algn="l" rtl="0">
              <a:spcBef>
                <a:spcPts val="0"/>
              </a:spcBef>
              <a:spcAft>
                <a:spcPts val="0"/>
              </a:spcAft>
              <a:buSzPts val="1400"/>
              <a:buNone/>
              <a:defRPr sz="1800" b="0" i="0" u="none" strike="noStrike" cap="none"/>
            </a:lvl7pPr>
            <a:lvl8pPr marL="3657600" marR="0" lvl="7" indent="-228600" algn="l" rtl="0">
              <a:spcBef>
                <a:spcPts val="0"/>
              </a:spcBef>
              <a:spcAft>
                <a:spcPts val="0"/>
              </a:spcAft>
              <a:buSzPts val="1400"/>
              <a:buNone/>
              <a:defRPr sz="1800" b="0" i="0" u="none" strike="noStrike" cap="none"/>
            </a:lvl8pPr>
            <a:lvl9pPr marL="4114800" marR="0" lvl="8" indent="-228600" algn="l" rtl="0">
              <a:spcBef>
                <a:spcPts val="0"/>
              </a:spcBef>
              <a:spcAft>
                <a:spcPts val="0"/>
              </a:spcAft>
              <a:buSzPts val="1400"/>
              <a:buNone/>
              <a:defRPr sz="1800" b="0" i="0" u="none" strike="noStrike" cap="none"/>
            </a:lvl9pPr>
          </a:lstStyle>
          <a:p>
            <a:endParaRPr/>
          </a:p>
        </p:txBody>
      </p:sp>
      <p:sp>
        <p:nvSpPr>
          <p:cNvPr id="7" name="Google Shape;7;n"/>
          <p:cNvSpPr txBox="1">
            <a:spLocks noGrp="1"/>
          </p:cNvSpPr>
          <p:nvPr>
            <p:ph type="ftr" idx="11"/>
          </p:nvPr>
        </p:nvSpPr>
        <p:spPr>
          <a:xfrm>
            <a:off x="0" y="8686800"/>
            <a:ext cx="2971800" cy="457200"/>
          </a:xfrm>
          <a:prstGeom prst="rect">
            <a:avLst/>
          </a:prstGeom>
          <a:noFill/>
          <a:ln>
            <a:noFill/>
          </a:ln>
        </p:spPr>
        <p:txBody>
          <a:bodyPr spcFirstLastPara="1" wrap="square" lIns="19050" tIns="0" rIns="19050" bIns="0" anchor="b" anchorCtr="0">
            <a:noAutofit/>
          </a:bodyPr>
          <a:lstStyle>
            <a:lvl1pPr marR="0" lvl="0" algn="l" rtl="0">
              <a:lnSpc>
                <a:spcPct val="100000"/>
              </a:lnSpc>
              <a:spcBef>
                <a:spcPts val="0"/>
              </a:spcBef>
              <a:spcAft>
                <a:spcPts val="0"/>
              </a:spcAft>
              <a:buSzPts val="1400"/>
              <a:buNone/>
              <a:defRPr sz="1000" b="0" i="1" u="none" strike="noStrike" cap="none">
                <a:solidFill>
                  <a:srgbClr val="000000"/>
                </a:solidFill>
                <a:latin typeface="Arial"/>
                <a:ea typeface="Arial"/>
                <a:cs typeface="Arial"/>
                <a:sym typeface="Arial"/>
              </a:defRPr>
            </a:lvl1pPr>
            <a:lvl2pPr marR="0" lvl="1"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2pPr>
            <a:lvl3pPr marR="0" lvl="2"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3pPr>
            <a:lvl4pPr marR="0" lvl="3"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4pPr>
            <a:lvl5pPr marR="0" lvl="4"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5pPr>
            <a:lvl6pPr marR="0" lvl="5"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6pPr>
            <a:lvl7pPr marR="0" lvl="6"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7pPr>
            <a:lvl8pPr marR="0" lvl="7"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8pPr>
            <a:lvl9pPr marR="0" lvl="8" algn="ctr" rtl="0">
              <a:lnSpc>
                <a:spcPct val="100000"/>
              </a:lnSpc>
              <a:spcBef>
                <a:spcPts val="0"/>
              </a:spcBef>
              <a:spcAft>
                <a:spcPts val="0"/>
              </a:spcAft>
              <a:buSzPts val="1400"/>
              <a:buNone/>
              <a:defRPr sz="2400" b="0" i="1"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6200" y="8686800"/>
            <a:ext cx="2971800" cy="457200"/>
          </a:xfrm>
          <a:prstGeom prst="rect">
            <a:avLst/>
          </a:prstGeom>
          <a:noFill/>
          <a:ln>
            <a:noFill/>
          </a:ln>
        </p:spPr>
        <p:txBody>
          <a:bodyPr spcFirstLastPara="1" wrap="square" lIns="19050" tIns="0" rIns="19050" bIns="0" anchor="b" anchorCtr="0">
            <a:noAutofit/>
          </a:bodyPr>
          <a:lstStyle/>
          <a:p>
            <a:pPr marL="0" marR="0" lvl="0" indent="0" algn="r" rtl="0">
              <a:lnSpc>
                <a:spcPct val="100000"/>
              </a:lnSpc>
              <a:spcBef>
                <a:spcPts val="0"/>
              </a:spcBef>
              <a:spcAft>
                <a:spcPts val="0"/>
              </a:spcAft>
              <a:buClr>
                <a:srgbClr val="000000"/>
              </a:buClr>
              <a:buSzPts val="1000"/>
              <a:buFont typeface="Arial"/>
              <a:buNone/>
            </a:pPr>
            <a:r>
              <a:rPr lang="en-US" sz="1000" b="0" i="1" u="none" strike="noStrike" cap="none">
                <a:solidFill>
                  <a:srgbClr val="000000"/>
                </a:solidFill>
                <a:latin typeface="Arial"/>
                <a:ea typeface="Arial"/>
                <a:cs typeface="Arial"/>
                <a:sym typeface="Arial"/>
              </a:rPr>
              <a:t>##</a:t>
            </a:r>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2:notes"/>
          <p:cNvSpPr txBox="1">
            <a:spLocks noGrp="1"/>
          </p:cNvSpPr>
          <p:nvPr>
            <p:ph type="body" idx="1"/>
          </p:nvPr>
        </p:nvSpPr>
        <p:spPr>
          <a:xfrm>
            <a:off x="914400" y="4343400"/>
            <a:ext cx="5029200" cy="4114800"/>
          </a:xfrm>
          <a:prstGeom prst="rect">
            <a:avLst/>
          </a:prstGeom>
        </p:spPr>
        <p:txBody>
          <a:bodyPr spcFirstLastPara="1" wrap="square" lIns="92075" tIns="46025" rIns="92075" bIns="46025" anchor="t" anchorCtr="0">
            <a:noAutofit/>
          </a:bodyPr>
          <a:lstStyle/>
          <a:p>
            <a:pPr marL="0" lvl="0" indent="0" algn="l" rtl="0">
              <a:spcBef>
                <a:spcPts val="0"/>
              </a:spcBef>
              <a:spcAft>
                <a:spcPts val="0"/>
              </a:spcAft>
              <a:buNone/>
            </a:pPr>
            <a:endParaRPr/>
          </a:p>
        </p:txBody>
      </p:sp>
      <p:sp>
        <p:nvSpPr>
          <p:cNvPr id="140" name="Google Shape;140;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3:notes"/>
          <p:cNvSpPr txBox="1">
            <a:spLocks noGrp="1"/>
          </p:cNvSpPr>
          <p:nvPr>
            <p:ph type="body" idx="1"/>
          </p:nvPr>
        </p:nvSpPr>
        <p:spPr>
          <a:xfrm>
            <a:off x="914400" y="4343400"/>
            <a:ext cx="5029200" cy="4114800"/>
          </a:xfrm>
          <a:prstGeom prst="rect">
            <a:avLst/>
          </a:prstGeom>
        </p:spPr>
        <p:txBody>
          <a:bodyPr spcFirstLastPara="1" wrap="square" lIns="92075" tIns="46025" rIns="92075" bIns="46025" anchor="t" anchorCtr="0">
            <a:noAutofit/>
          </a:bodyPr>
          <a:lstStyle/>
          <a:p>
            <a:pPr marL="0" lvl="0" indent="0" algn="l" rtl="0">
              <a:spcBef>
                <a:spcPts val="0"/>
              </a:spcBef>
              <a:spcAft>
                <a:spcPts val="0"/>
              </a:spcAft>
              <a:buNone/>
            </a:pPr>
            <a:endParaRPr/>
          </a:p>
        </p:txBody>
      </p:sp>
      <p:sp>
        <p:nvSpPr>
          <p:cNvPr id="146" name="Google Shape;146;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5:notes"/>
          <p:cNvSpPr txBox="1">
            <a:spLocks noGrp="1"/>
          </p:cNvSpPr>
          <p:nvPr>
            <p:ph type="body" idx="1"/>
          </p:nvPr>
        </p:nvSpPr>
        <p:spPr>
          <a:xfrm>
            <a:off x="914400" y="4343400"/>
            <a:ext cx="5029200" cy="4114800"/>
          </a:xfrm>
          <a:prstGeom prst="rect">
            <a:avLst/>
          </a:prstGeom>
        </p:spPr>
        <p:txBody>
          <a:bodyPr spcFirstLastPara="1" wrap="square" lIns="92075" tIns="46025" rIns="92075" bIns="46025" anchor="t" anchorCtr="0">
            <a:noAutofit/>
          </a:bodyPr>
          <a:lstStyle/>
          <a:p>
            <a:pPr marL="0" lvl="0" indent="0" algn="l" rtl="0">
              <a:spcBef>
                <a:spcPts val="0"/>
              </a:spcBef>
              <a:spcAft>
                <a:spcPts val="0"/>
              </a:spcAft>
              <a:buNone/>
            </a:pPr>
            <a:endParaRPr/>
          </a:p>
        </p:txBody>
      </p:sp>
      <p:sp>
        <p:nvSpPr>
          <p:cNvPr id="161" name="Google Shape;161;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txBox="1">
            <a:spLocks noGrp="1"/>
          </p:cNvSpPr>
          <p:nvPr>
            <p:ph type="body" idx="1"/>
          </p:nvPr>
        </p:nvSpPr>
        <p:spPr>
          <a:xfrm>
            <a:off x="914400" y="4343400"/>
            <a:ext cx="5029200" cy="4114800"/>
          </a:xfrm>
          <a:prstGeom prst="rect">
            <a:avLst/>
          </a:prstGeom>
        </p:spPr>
        <p:txBody>
          <a:bodyPr spcFirstLastPara="1" wrap="square" lIns="92075" tIns="46025" rIns="92075" bIns="46025" anchor="t" anchorCtr="0">
            <a:noAutofit/>
          </a:bodyPr>
          <a:lstStyle/>
          <a:p>
            <a:pPr marL="0" lvl="0" indent="0" algn="l" rtl="0">
              <a:spcBef>
                <a:spcPts val="0"/>
              </a:spcBef>
              <a:spcAft>
                <a:spcPts val="0"/>
              </a:spcAft>
              <a:buNone/>
            </a:pPr>
            <a:endParaRPr/>
          </a:p>
        </p:txBody>
      </p:sp>
      <p:sp>
        <p:nvSpPr>
          <p:cNvPr id="169" name="Google Shape;169;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7:notes"/>
          <p:cNvSpPr txBox="1">
            <a:spLocks noGrp="1"/>
          </p:cNvSpPr>
          <p:nvPr>
            <p:ph type="body" idx="1"/>
          </p:nvPr>
        </p:nvSpPr>
        <p:spPr>
          <a:xfrm>
            <a:off x="914400" y="4343400"/>
            <a:ext cx="5029200" cy="4114800"/>
          </a:xfrm>
          <a:prstGeom prst="rect">
            <a:avLst/>
          </a:prstGeom>
        </p:spPr>
        <p:txBody>
          <a:bodyPr spcFirstLastPara="1" wrap="square" lIns="92075" tIns="46025" rIns="92075" bIns="46025" anchor="t" anchorCtr="0">
            <a:noAutofit/>
          </a:bodyPr>
          <a:lstStyle/>
          <a:p>
            <a:pPr marL="0" lvl="0" indent="0" algn="l" rtl="0">
              <a:spcBef>
                <a:spcPts val="0"/>
              </a:spcBef>
              <a:spcAft>
                <a:spcPts val="0"/>
              </a:spcAft>
              <a:buNone/>
            </a:pPr>
            <a:endParaRPr/>
          </a:p>
        </p:txBody>
      </p:sp>
      <p:sp>
        <p:nvSpPr>
          <p:cNvPr id="176" name="Google Shape;176;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8:notes"/>
          <p:cNvSpPr txBox="1">
            <a:spLocks noGrp="1"/>
          </p:cNvSpPr>
          <p:nvPr>
            <p:ph type="body" idx="1"/>
          </p:nvPr>
        </p:nvSpPr>
        <p:spPr>
          <a:xfrm>
            <a:off x="914400" y="4343400"/>
            <a:ext cx="5029200" cy="4114800"/>
          </a:xfrm>
          <a:prstGeom prst="rect">
            <a:avLst/>
          </a:prstGeom>
        </p:spPr>
        <p:txBody>
          <a:bodyPr spcFirstLastPara="1" wrap="square" lIns="92075" tIns="46025" rIns="92075" bIns="46025" anchor="t" anchorCtr="0">
            <a:noAutofit/>
          </a:bodyPr>
          <a:lstStyle/>
          <a:p>
            <a:pPr marL="0" lvl="0" indent="0" algn="l" rtl="0">
              <a:spcBef>
                <a:spcPts val="0"/>
              </a:spcBef>
              <a:spcAft>
                <a:spcPts val="0"/>
              </a:spcAft>
              <a:buNone/>
            </a:pPr>
            <a:endParaRPr/>
          </a:p>
        </p:txBody>
      </p:sp>
      <p:sp>
        <p:nvSpPr>
          <p:cNvPr id="182" name="Google Shape;18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7"/>
        <p:cNvGrpSpPr/>
        <p:nvPr/>
      </p:nvGrpSpPr>
      <p:grpSpPr>
        <a:xfrm>
          <a:off x="0" y="0"/>
          <a:ext cx="0" cy="0"/>
          <a:chOff x="0" y="0"/>
          <a:chExt cx="0" cy="0"/>
        </a:xfrm>
      </p:grpSpPr>
      <p:sp>
        <p:nvSpPr>
          <p:cNvPr id="38" name="Google Shape;38;p4"/>
          <p:cNvSpPr txBox="1">
            <a:spLocks noGrp="1"/>
          </p:cNvSpPr>
          <p:nvPr>
            <p:ph type="title"/>
          </p:nvPr>
        </p:nvSpPr>
        <p:spPr>
          <a:xfrm>
            <a:off x="457200" y="704850"/>
            <a:ext cx="8229600" cy="1143000"/>
          </a:xfrm>
          <a:prstGeom prst="rect">
            <a:avLst/>
          </a:prstGeom>
          <a:noFill/>
          <a:ln>
            <a:noFill/>
          </a:ln>
        </p:spPr>
        <p:txBody>
          <a:bodyPr spcFirstLastPara="1" wrap="square" lIns="0" tIns="45700" rIns="0" bIns="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39" name="Google Shape;39;p4"/>
          <p:cNvSpPr txBox="1">
            <a:spLocks noGrp="1"/>
          </p:cNvSpPr>
          <p:nvPr>
            <p:ph type="body" idx="1"/>
          </p:nvPr>
        </p:nvSpPr>
        <p:spPr>
          <a:xfrm>
            <a:off x="457200" y="1935162"/>
            <a:ext cx="8229600" cy="4389300"/>
          </a:xfrm>
          <a:prstGeom prst="rect">
            <a:avLst/>
          </a:prstGeom>
          <a:noFill/>
          <a:ln>
            <a:noFill/>
          </a:ln>
        </p:spPr>
        <p:txBody>
          <a:bodyPr spcFirstLastPara="1" wrap="square" lIns="91425" tIns="45700" rIns="91425" bIns="45700" anchor="t" anchorCtr="0">
            <a:noAutofit/>
          </a:bodyPr>
          <a:lstStyle>
            <a:lvl1pPr marL="457200" lvl="0" indent="-337185" algn="l" rtl="0">
              <a:spcBef>
                <a:spcPts val="360"/>
              </a:spcBef>
              <a:spcAft>
                <a:spcPts val="0"/>
              </a:spcAft>
              <a:buSzPts val="1710"/>
              <a:buChar char="⚫"/>
              <a:defRPr/>
            </a:lvl1pPr>
            <a:lvl2pPr marL="914400" lvl="1" indent="-325755" algn="l" rtl="0">
              <a:spcBef>
                <a:spcPts val="360"/>
              </a:spcBef>
              <a:spcAft>
                <a:spcPts val="0"/>
              </a:spcAft>
              <a:buSzPts val="1530"/>
              <a:buChar char="⚫"/>
              <a:defRPr/>
            </a:lvl2pPr>
            <a:lvl3pPr marL="1371600" lvl="2" indent="-308610" algn="l" rtl="0">
              <a:spcBef>
                <a:spcPts val="360"/>
              </a:spcBef>
              <a:spcAft>
                <a:spcPts val="0"/>
              </a:spcAft>
              <a:buSzPts val="1260"/>
              <a:buChar char="⚫"/>
              <a:defRPr/>
            </a:lvl3pPr>
            <a:lvl4pPr marL="1828800" lvl="3" indent="-302894" algn="l" rtl="0">
              <a:spcBef>
                <a:spcPts val="360"/>
              </a:spcBef>
              <a:spcAft>
                <a:spcPts val="0"/>
              </a:spcAft>
              <a:buSzPts val="1170"/>
              <a:buChar char="⚫"/>
              <a:defRPr/>
            </a:lvl4pPr>
            <a:lvl5pPr marL="2286000" lvl="4" indent="-302895" algn="l" rtl="0">
              <a:spcBef>
                <a:spcPts val="360"/>
              </a:spcBef>
              <a:spcAft>
                <a:spcPts val="0"/>
              </a:spcAft>
              <a:buSzPts val="1170"/>
              <a:buChar char="⚫"/>
              <a:defRPr/>
            </a:lvl5pPr>
            <a:lvl6pPr marL="2743200" lvl="5" indent="-320039" algn="l" rtl="0">
              <a:spcBef>
                <a:spcPts val="360"/>
              </a:spcBef>
              <a:spcAft>
                <a:spcPts val="0"/>
              </a:spcAft>
              <a:buSzPts val="1440"/>
              <a:buChar char="⚫"/>
              <a:defRPr/>
            </a:lvl6pPr>
            <a:lvl7pPr marL="3200400" lvl="6" indent="-320039" algn="l" rtl="0">
              <a:spcBef>
                <a:spcPts val="360"/>
              </a:spcBef>
              <a:spcAft>
                <a:spcPts val="0"/>
              </a:spcAft>
              <a:buSzPts val="1440"/>
              <a:buChar char="⚫"/>
              <a:defRPr/>
            </a:lvl7pPr>
            <a:lvl8pPr marL="3657600" lvl="7" indent="-342900" algn="l" rtl="0">
              <a:spcBef>
                <a:spcPts val="360"/>
              </a:spcBef>
              <a:spcAft>
                <a:spcPts val="0"/>
              </a:spcAft>
              <a:buSzPts val="1800"/>
              <a:buChar char="•"/>
              <a:defRPr/>
            </a:lvl8pPr>
            <a:lvl9pPr marL="4114800" lvl="8" indent="-342900" algn="l" rtl="0">
              <a:spcBef>
                <a:spcPts val="360"/>
              </a:spcBef>
              <a:spcAft>
                <a:spcPts val="0"/>
              </a:spcAft>
              <a:buSzPts val="1800"/>
              <a:buChar char="•"/>
              <a:defRPr/>
            </a:lvl9pPr>
          </a:lstStyle>
          <a:p>
            <a:endParaRPr/>
          </a:p>
        </p:txBody>
      </p:sp>
      <p:sp>
        <p:nvSpPr>
          <p:cNvPr id="40" name="Google Shape;40;p4"/>
          <p:cNvSpPr txBox="1">
            <a:spLocks noGrp="1"/>
          </p:cNvSpPr>
          <p:nvPr>
            <p:ph type="dt" idx="10"/>
          </p:nvPr>
        </p:nvSpPr>
        <p:spPr>
          <a:xfrm>
            <a:off x="457200" y="6356350"/>
            <a:ext cx="2133600" cy="365100"/>
          </a:xfrm>
          <a:prstGeom prst="rect">
            <a:avLst/>
          </a:prstGeom>
          <a:noFill/>
          <a:ln>
            <a:noFill/>
          </a:ln>
        </p:spPr>
        <p:txBody>
          <a:bodyPr spcFirstLastPara="1" wrap="square" lIns="0" tIns="0" rIns="0" bIns="0" anchor="b" anchorCtr="0">
            <a:noAutofit/>
          </a:bodyPr>
          <a:lstStyle>
            <a:lvl1pPr lvl="0" algn="l" rtl="0">
              <a:lnSpc>
                <a:spcPct val="100000"/>
              </a:lnSpc>
              <a:spcBef>
                <a:spcPts val="0"/>
              </a:spcBef>
              <a:spcAft>
                <a:spcPts val="0"/>
              </a:spcAft>
              <a:buSzPts val="1400"/>
              <a:buNone/>
              <a:defRPr sz="1200">
                <a:solidFill>
                  <a:srgbClr val="D1EAEE"/>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41" name="Google Shape;41;p4"/>
          <p:cNvSpPr txBox="1">
            <a:spLocks noGrp="1"/>
          </p:cNvSpPr>
          <p:nvPr>
            <p:ph type="ftr" idx="11"/>
          </p:nvPr>
        </p:nvSpPr>
        <p:spPr>
          <a:xfrm>
            <a:off x="2667000" y="6356350"/>
            <a:ext cx="3352800" cy="365100"/>
          </a:xfrm>
          <a:prstGeom prst="rect">
            <a:avLst/>
          </a:prstGeom>
          <a:noFill/>
          <a:ln>
            <a:noFill/>
          </a:ln>
        </p:spPr>
        <p:txBody>
          <a:bodyPr spcFirstLastPara="1" wrap="square" lIns="0" tIns="0" rIns="0" bIns="0" anchor="b"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42" name="Google Shape;42;p4"/>
          <p:cNvSpPr txBox="1">
            <a:spLocks noGrp="1"/>
          </p:cNvSpPr>
          <p:nvPr>
            <p:ph type="sldNum" idx="12"/>
          </p:nvPr>
        </p:nvSpPr>
        <p:spPr>
          <a:xfrm>
            <a:off x="7924800" y="6356350"/>
            <a:ext cx="762000" cy="3651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1pPr>
            <a:lvl2pPr marL="0" marR="0" lvl="1"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2pPr>
            <a:lvl3pPr marL="0" marR="0" lvl="2"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3pPr>
            <a:lvl4pPr marL="0" marR="0" lvl="3"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4pPr>
            <a:lvl5pPr marL="0" marR="0" lvl="4"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5pPr>
            <a:lvl6pPr marL="0" marR="0" lvl="5"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6pPr>
            <a:lvl7pPr marL="0" marR="0" lvl="6"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7pPr>
            <a:lvl8pPr marL="0" marR="0" lvl="7"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8pPr>
            <a:lvl9pPr marL="0" marR="0" lvl="8"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Table" type="tbl">
  <p:cSld name="TABLE">
    <p:spTree>
      <p:nvGrpSpPr>
        <p:cNvPr id="1" name="Shape 43"/>
        <p:cNvGrpSpPr/>
        <p:nvPr/>
      </p:nvGrpSpPr>
      <p:grpSpPr>
        <a:xfrm>
          <a:off x="0" y="0"/>
          <a:ext cx="0" cy="0"/>
          <a:chOff x="0" y="0"/>
          <a:chExt cx="0" cy="0"/>
        </a:xfrm>
      </p:grpSpPr>
      <p:sp>
        <p:nvSpPr>
          <p:cNvPr id="44" name="Google Shape;44;p5"/>
          <p:cNvSpPr txBox="1">
            <a:spLocks noGrp="1"/>
          </p:cNvSpPr>
          <p:nvPr>
            <p:ph type="title"/>
          </p:nvPr>
        </p:nvSpPr>
        <p:spPr>
          <a:xfrm>
            <a:off x="1143000" y="762000"/>
            <a:ext cx="7772400" cy="1162200"/>
          </a:xfrm>
          <a:prstGeom prst="rect">
            <a:avLst/>
          </a:prstGeom>
          <a:noFill/>
          <a:ln>
            <a:noFill/>
          </a:ln>
        </p:spPr>
        <p:txBody>
          <a:bodyPr spcFirstLastPara="1" wrap="square" lIns="0" tIns="45700" rIns="0" bIns="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45" name="Google Shape;45;p5"/>
          <p:cNvSpPr txBox="1">
            <a:spLocks noGrp="1"/>
          </p:cNvSpPr>
          <p:nvPr>
            <p:ph type="dt" idx="10"/>
          </p:nvPr>
        </p:nvSpPr>
        <p:spPr>
          <a:xfrm>
            <a:off x="457200" y="6356350"/>
            <a:ext cx="2133600" cy="365100"/>
          </a:xfrm>
          <a:prstGeom prst="rect">
            <a:avLst/>
          </a:prstGeom>
          <a:noFill/>
          <a:ln>
            <a:noFill/>
          </a:ln>
        </p:spPr>
        <p:txBody>
          <a:bodyPr spcFirstLastPara="1" wrap="square" lIns="0" tIns="0" rIns="0" bIns="0" anchor="b" anchorCtr="0">
            <a:noAutofit/>
          </a:bodyPr>
          <a:lstStyle>
            <a:lvl1pPr lvl="0" algn="l" rtl="0">
              <a:lnSpc>
                <a:spcPct val="100000"/>
              </a:lnSpc>
              <a:spcBef>
                <a:spcPts val="0"/>
              </a:spcBef>
              <a:spcAft>
                <a:spcPts val="0"/>
              </a:spcAft>
              <a:buSzPts val="1400"/>
              <a:buNone/>
              <a:defRPr sz="1200">
                <a:solidFill>
                  <a:srgbClr val="D1EAEE"/>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46" name="Google Shape;46;p5"/>
          <p:cNvSpPr txBox="1">
            <a:spLocks noGrp="1"/>
          </p:cNvSpPr>
          <p:nvPr>
            <p:ph type="ftr" idx="11"/>
          </p:nvPr>
        </p:nvSpPr>
        <p:spPr>
          <a:xfrm>
            <a:off x="2667000" y="6356350"/>
            <a:ext cx="3352800" cy="365100"/>
          </a:xfrm>
          <a:prstGeom prst="rect">
            <a:avLst/>
          </a:prstGeom>
          <a:noFill/>
          <a:ln>
            <a:noFill/>
          </a:ln>
        </p:spPr>
        <p:txBody>
          <a:bodyPr spcFirstLastPara="1" wrap="square" lIns="0" tIns="0" rIns="0" bIns="0" anchor="b"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47" name="Google Shape;47;p5"/>
          <p:cNvSpPr txBox="1">
            <a:spLocks noGrp="1"/>
          </p:cNvSpPr>
          <p:nvPr>
            <p:ph type="sldNum" idx="12"/>
          </p:nvPr>
        </p:nvSpPr>
        <p:spPr>
          <a:xfrm>
            <a:off x="7924800" y="6356350"/>
            <a:ext cx="762000" cy="3651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1pPr>
            <a:lvl2pPr marL="0" marR="0" lvl="1"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2pPr>
            <a:lvl3pPr marL="0" marR="0" lvl="2"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3pPr>
            <a:lvl4pPr marL="0" marR="0" lvl="3"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4pPr>
            <a:lvl5pPr marL="0" marR="0" lvl="4"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5pPr>
            <a:lvl6pPr marL="0" marR="0" lvl="5"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6pPr>
            <a:lvl7pPr marL="0" marR="0" lvl="6"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7pPr>
            <a:lvl8pPr marL="0" marR="0" lvl="7"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8pPr>
            <a:lvl9pPr marL="0" marR="0" lvl="8"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48"/>
        <p:cNvGrpSpPr/>
        <p:nvPr/>
      </p:nvGrpSpPr>
      <p:grpSpPr>
        <a:xfrm>
          <a:off x="0" y="0"/>
          <a:ext cx="0" cy="0"/>
          <a:chOff x="0" y="0"/>
          <a:chExt cx="0" cy="0"/>
        </a:xfrm>
      </p:grpSpPr>
      <p:sp>
        <p:nvSpPr>
          <p:cNvPr id="49" name="Google Shape;49;p6"/>
          <p:cNvSpPr txBox="1">
            <a:spLocks noGrp="1"/>
          </p:cNvSpPr>
          <p:nvPr>
            <p:ph type="title"/>
          </p:nvPr>
        </p:nvSpPr>
        <p:spPr>
          <a:xfrm rot="5400000">
            <a:off x="5052150" y="2491651"/>
            <a:ext cx="5211900" cy="2057400"/>
          </a:xfrm>
          <a:prstGeom prst="rect">
            <a:avLst/>
          </a:prstGeom>
          <a:noFill/>
          <a:ln>
            <a:noFill/>
          </a:ln>
        </p:spPr>
        <p:txBody>
          <a:bodyPr spcFirstLastPara="1" wrap="square" lIns="0" tIns="45700" rIns="0" bIns="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50" name="Google Shape;50;p6"/>
          <p:cNvSpPr txBox="1">
            <a:spLocks noGrp="1"/>
          </p:cNvSpPr>
          <p:nvPr>
            <p:ph type="body" idx="1"/>
          </p:nvPr>
        </p:nvSpPr>
        <p:spPr>
          <a:xfrm rot="5400000">
            <a:off x="861150" y="510451"/>
            <a:ext cx="5211900" cy="6019800"/>
          </a:xfrm>
          <a:prstGeom prst="rect">
            <a:avLst/>
          </a:prstGeom>
          <a:noFill/>
          <a:ln>
            <a:noFill/>
          </a:ln>
        </p:spPr>
        <p:txBody>
          <a:bodyPr spcFirstLastPara="1" wrap="square" lIns="91425" tIns="45700" rIns="91425" bIns="45700" anchor="t" anchorCtr="0">
            <a:noAutofit/>
          </a:bodyPr>
          <a:lstStyle>
            <a:lvl1pPr marL="457200" lvl="0" indent="-337185" algn="l" rtl="0">
              <a:spcBef>
                <a:spcPts val="360"/>
              </a:spcBef>
              <a:spcAft>
                <a:spcPts val="0"/>
              </a:spcAft>
              <a:buSzPts val="1710"/>
              <a:buChar char="⚫"/>
              <a:defRPr/>
            </a:lvl1pPr>
            <a:lvl2pPr marL="914400" lvl="1" indent="-325755" algn="l" rtl="0">
              <a:spcBef>
                <a:spcPts val="360"/>
              </a:spcBef>
              <a:spcAft>
                <a:spcPts val="0"/>
              </a:spcAft>
              <a:buSzPts val="1530"/>
              <a:buChar char="⚫"/>
              <a:defRPr/>
            </a:lvl2pPr>
            <a:lvl3pPr marL="1371600" lvl="2" indent="-308610" algn="l" rtl="0">
              <a:spcBef>
                <a:spcPts val="360"/>
              </a:spcBef>
              <a:spcAft>
                <a:spcPts val="0"/>
              </a:spcAft>
              <a:buSzPts val="1260"/>
              <a:buChar char="⚫"/>
              <a:defRPr/>
            </a:lvl3pPr>
            <a:lvl4pPr marL="1828800" lvl="3" indent="-302894" algn="l" rtl="0">
              <a:spcBef>
                <a:spcPts val="360"/>
              </a:spcBef>
              <a:spcAft>
                <a:spcPts val="0"/>
              </a:spcAft>
              <a:buSzPts val="1170"/>
              <a:buChar char="⚫"/>
              <a:defRPr/>
            </a:lvl4pPr>
            <a:lvl5pPr marL="2286000" lvl="4" indent="-302895" algn="l" rtl="0">
              <a:spcBef>
                <a:spcPts val="360"/>
              </a:spcBef>
              <a:spcAft>
                <a:spcPts val="0"/>
              </a:spcAft>
              <a:buSzPts val="1170"/>
              <a:buChar char="⚫"/>
              <a:defRPr/>
            </a:lvl5pPr>
            <a:lvl6pPr marL="2743200" lvl="5" indent="-320039" algn="l" rtl="0">
              <a:spcBef>
                <a:spcPts val="360"/>
              </a:spcBef>
              <a:spcAft>
                <a:spcPts val="0"/>
              </a:spcAft>
              <a:buSzPts val="1440"/>
              <a:buChar char="⚫"/>
              <a:defRPr/>
            </a:lvl6pPr>
            <a:lvl7pPr marL="3200400" lvl="6" indent="-320039" algn="l" rtl="0">
              <a:spcBef>
                <a:spcPts val="360"/>
              </a:spcBef>
              <a:spcAft>
                <a:spcPts val="0"/>
              </a:spcAft>
              <a:buSzPts val="1440"/>
              <a:buChar char="⚫"/>
              <a:defRPr/>
            </a:lvl7pPr>
            <a:lvl8pPr marL="3657600" lvl="7" indent="-342900" algn="l" rtl="0">
              <a:spcBef>
                <a:spcPts val="360"/>
              </a:spcBef>
              <a:spcAft>
                <a:spcPts val="0"/>
              </a:spcAft>
              <a:buSzPts val="1800"/>
              <a:buChar char="•"/>
              <a:defRPr/>
            </a:lvl8pPr>
            <a:lvl9pPr marL="4114800" lvl="8" indent="-342900" algn="l" rtl="0">
              <a:spcBef>
                <a:spcPts val="360"/>
              </a:spcBef>
              <a:spcAft>
                <a:spcPts val="0"/>
              </a:spcAft>
              <a:buSzPts val="1800"/>
              <a:buChar char="•"/>
              <a:defRPr/>
            </a:lvl9pPr>
          </a:lstStyle>
          <a:p>
            <a:endParaRPr/>
          </a:p>
        </p:txBody>
      </p:sp>
      <p:sp>
        <p:nvSpPr>
          <p:cNvPr id="51" name="Google Shape;51;p6"/>
          <p:cNvSpPr txBox="1">
            <a:spLocks noGrp="1"/>
          </p:cNvSpPr>
          <p:nvPr>
            <p:ph type="dt" idx="10"/>
          </p:nvPr>
        </p:nvSpPr>
        <p:spPr>
          <a:xfrm>
            <a:off x="457200" y="6356350"/>
            <a:ext cx="2133600" cy="365100"/>
          </a:xfrm>
          <a:prstGeom prst="rect">
            <a:avLst/>
          </a:prstGeom>
          <a:noFill/>
          <a:ln>
            <a:noFill/>
          </a:ln>
        </p:spPr>
        <p:txBody>
          <a:bodyPr spcFirstLastPara="1" wrap="square" lIns="0" tIns="0" rIns="0" bIns="0" anchor="b" anchorCtr="0">
            <a:noAutofit/>
          </a:bodyPr>
          <a:lstStyle>
            <a:lvl1pPr lvl="0" algn="l" rtl="0">
              <a:lnSpc>
                <a:spcPct val="100000"/>
              </a:lnSpc>
              <a:spcBef>
                <a:spcPts val="0"/>
              </a:spcBef>
              <a:spcAft>
                <a:spcPts val="0"/>
              </a:spcAft>
              <a:buSzPts val="1400"/>
              <a:buNone/>
              <a:defRPr sz="1200">
                <a:solidFill>
                  <a:srgbClr val="D1EAEE"/>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52" name="Google Shape;52;p6"/>
          <p:cNvSpPr txBox="1">
            <a:spLocks noGrp="1"/>
          </p:cNvSpPr>
          <p:nvPr>
            <p:ph type="ftr" idx="11"/>
          </p:nvPr>
        </p:nvSpPr>
        <p:spPr>
          <a:xfrm>
            <a:off x="2667000" y="6356350"/>
            <a:ext cx="3352800" cy="365100"/>
          </a:xfrm>
          <a:prstGeom prst="rect">
            <a:avLst/>
          </a:prstGeom>
          <a:noFill/>
          <a:ln>
            <a:noFill/>
          </a:ln>
        </p:spPr>
        <p:txBody>
          <a:bodyPr spcFirstLastPara="1" wrap="square" lIns="0" tIns="0" rIns="0" bIns="0" anchor="b"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53" name="Google Shape;53;p6"/>
          <p:cNvSpPr txBox="1">
            <a:spLocks noGrp="1"/>
          </p:cNvSpPr>
          <p:nvPr>
            <p:ph type="sldNum" idx="12"/>
          </p:nvPr>
        </p:nvSpPr>
        <p:spPr>
          <a:xfrm>
            <a:off x="7924800" y="6356350"/>
            <a:ext cx="762000" cy="3651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1pPr>
            <a:lvl2pPr marL="0" marR="0" lvl="1"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2pPr>
            <a:lvl3pPr marL="0" marR="0" lvl="2"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3pPr>
            <a:lvl4pPr marL="0" marR="0" lvl="3"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4pPr>
            <a:lvl5pPr marL="0" marR="0" lvl="4"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5pPr>
            <a:lvl6pPr marL="0" marR="0" lvl="5"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6pPr>
            <a:lvl7pPr marL="0" marR="0" lvl="6"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7pPr>
            <a:lvl8pPr marL="0" marR="0" lvl="7"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8pPr>
            <a:lvl9pPr marL="0" marR="0" lvl="8"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54"/>
        <p:cNvGrpSpPr/>
        <p:nvPr/>
      </p:nvGrpSpPr>
      <p:grpSpPr>
        <a:xfrm>
          <a:off x="0" y="0"/>
          <a:ext cx="0" cy="0"/>
          <a:chOff x="0" y="0"/>
          <a:chExt cx="0" cy="0"/>
        </a:xfrm>
      </p:grpSpPr>
      <p:sp>
        <p:nvSpPr>
          <p:cNvPr id="55" name="Google Shape;55;p7"/>
          <p:cNvSpPr txBox="1">
            <a:spLocks noGrp="1"/>
          </p:cNvSpPr>
          <p:nvPr>
            <p:ph type="title"/>
          </p:nvPr>
        </p:nvSpPr>
        <p:spPr>
          <a:xfrm>
            <a:off x="457200" y="704850"/>
            <a:ext cx="8229600" cy="1143000"/>
          </a:xfrm>
          <a:prstGeom prst="rect">
            <a:avLst/>
          </a:prstGeom>
          <a:noFill/>
          <a:ln>
            <a:noFill/>
          </a:ln>
        </p:spPr>
        <p:txBody>
          <a:bodyPr spcFirstLastPara="1" wrap="square" lIns="0" tIns="45700" rIns="0" bIns="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56" name="Google Shape;56;p7"/>
          <p:cNvSpPr txBox="1">
            <a:spLocks noGrp="1"/>
          </p:cNvSpPr>
          <p:nvPr>
            <p:ph type="body" idx="1"/>
          </p:nvPr>
        </p:nvSpPr>
        <p:spPr>
          <a:xfrm rot="5400000">
            <a:off x="2377350" y="15012"/>
            <a:ext cx="4389300" cy="8229600"/>
          </a:xfrm>
          <a:prstGeom prst="rect">
            <a:avLst/>
          </a:prstGeom>
          <a:noFill/>
          <a:ln>
            <a:noFill/>
          </a:ln>
        </p:spPr>
        <p:txBody>
          <a:bodyPr spcFirstLastPara="1" wrap="square" lIns="91425" tIns="45700" rIns="91425" bIns="45700" anchor="t" anchorCtr="0">
            <a:noAutofit/>
          </a:bodyPr>
          <a:lstStyle>
            <a:lvl1pPr marL="457200" lvl="0" indent="-337185" algn="l" rtl="0">
              <a:spcBef>
                <a:spcPts val="360"/>
              </a:spcBef>
              <a:spcAft>
                <a:spcPts val="0"/>
              </a:spcAft>
              <a:buSzPts val="1710"/>
              <a:buChar char="⚫"/>
              <a:defRPr/>
            </a:lvl1pPr>
            <a:lvl2pPr marL="914400" lvl="1" indent="-325755" algn="l" rtl="0">
              <a:spcBef>
                <a:spcPts val="360"/>
              </a:spcBef>
              <a:spcAft>
                <a:spcPts val="0"/>
              </a:spcAft>
              <a:buSzPts val="1530"/>
              <a:buChar char="⚫"/>
              <a:defRPr/>
            </a:lvl2pPr>
            <a:lvl3pPr marL="1371600" lvl="2" indent="-308610" algn="l" rtl="0">
              <a:spcBef>
                <a:spcPts val="360"/>
              </a:spcBef>
              <a:spcAft>
                <a:spcPts val="0"/>
              </a:spcAft>
              <a:buSzPts val="1260"/>
              <a:buChar char="⚫"/>
              <a:defRPr/>
            </a:lvl3pPr>
            <a:lvl4pPr marL="1828800" lvl="3" indent="-302894" algn="l" rtl="0">
              <a:spcBef>
                <a:spcPts val="360"/>
              </a:spcBef>
              <a:spcAft>
                <a:spcPts val="0"/>
              </a:spcAft>
              <a:buSzPts val="1170"/>
              <a:buChar char="⚫"/>
              <a:defRPr/>
            </a:lvl4pPr>
            <a:lvl5pPr marL="2286000" lvl="4" indent="-302895" algn="l" rtl="0">
              <a:spcBef>
                <a:spcPts val="360"/>
              </a:spcBef>
              <a:spcAft>
                <a:spcPts val="0"/>
              </a:spcAft>
              <a:buSzPts val="1170"/>
              <a:buChar char="⚫"/>
              <a:defRPr/>
            </a:lvl5pPr>
            <a:lvl6pPr marL="2743200" lvl="5" indent="-320039" algn="l" rtl="0">
              <a:spcBef>
                <a:spcPts val="360"/>
              </a:spcBef>
              <a:spcAft>
                <a:spcPts val="0"/>
              </a:spcAft>
              <a:buSzPts val="1440"/>
              <a:buChar char="⚫"/>
              <a:defRPr/>
            </a:lvl6pPr>
            <a:lvl7pPr marL="3200400" lvl="6" indent="-320039" algn="l" rtl="0">
              <a:spcBef>
                <a:spcPts val="360"/>
              </a:spcBef>
              <a:spcAft>
                <a:spcPts val="0"/>
              </a:spcAft>
              <a:buSzPts val="1440"/>
              <a:buChar char="⚫"/>
              <a:defRPr/>
            </a:lvl7pPr>
            <a:lvl8pPr marL="3657600" lvl="7" indent="-342900" algn="l" rtl="0">
              <a:spcBef>
                <a:spcPts val="360"/>
              </a:spcBef>
              <a:spcAft>
                <a:spcPts val="0"/>
              </a:spcAft>
              <a:buSzPts val="1800"/>
              <a:buChar char="•"/>
              <a:defRPr/>
            </a:lvl8pPr>
            <a:lvl9pPr marL="4114800" lvl="8" indent="-342900" algn="l" rtl="0">
              <a:spcBef>
                <a:spcPts val="360"/>
              </a:spcBef>
              <a:spcAft>
                <a:spcPts val="0"/>
              </a:spcAft>
              <a:buSzPts val="1800"/>
              <a:buChar char="•"/>
              <a:defRPr/>
            </a:lvl9pPr>
          </a:lstStyle>
          <a:p>
            <a:endParaRPr/>
          </a:p>
        </p:txBody>
      </p:sp>
      <p:sp>
        <p:nvSpPr>
          <p:cNvPr id="57" name="Google Shape;57;p7"/>
          <p:cNvSpPr txBox="1">
            <a:spLocks noGrp="1"/>
          </p:cNvSpPr>
          <p:nvPr>
            <p:ph type="dt" idx="10"/>
          </p:nvPr>
        </p:nvSpPr>
        <p:spPr>
          <a:xfrm>
            <a:off x="457200" y="6356350"/>
            <a:ext cx="2133600" cy="365100"/>
          </a:xfrm>
          <a:prstGeom prst="rect">
            <a:avLst/>
          </a:prstGeom>
          <a:noFill/>
          <a:ln>
            <a:noFill/>
          </a:ln>
        </p:spPr>
        <p:txBody>
          <a:bodyPr spcFirstLastPara="1" wrap="square" lIns="0" tIns="0" rIns="0" bIns="0" anchor="b" anchorCtr="0">
            <a:noAutofit/>
          </a:bodyPr>
          <a:lstStyle>
            <a:lvl1pPr lvl="0" algn="l" rtl="0">
              <a:lnSpc>
                <a:spcPct val="100000"/>
              </a:lnSpc>
              <a:spcBef>
                <a:spcPts val="0"/>
              </a:spcBef>
              <a:spcAft>
                <a:spcPts val="0"/>
              </a:spcAft>
              <a:buSzPts val="1400"/>
              <a:buNone/>
              <a:defRPr sz="1200">
                <a:solidFill>
                  <a:srgbClr val="D1EAEE"/>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58" name="Google Shape;58;p7"/>
          <p:cNvSpPr txBox="1">
            <a:spLocks noGrp="1"/>
          </p:cNvSpPr>
          <p:nvPr>
            <p:ph type="ftr" idx="11"/>
          </p:nvPr>
        </p:nvSpPr>
        <p:spPr>
          <a:xfrm>
            <a:off x="2667000" y="6356350"/>
            <a:ext cx="3352800" cy="365100"/>
          </a:xfrm>
          <a:prstGeom prst="rect">
            <a:avLst/>
          </a:prstGeom>
          <a:noFill/>
          <a:ln>
            <a:noFill/>
          </a:ln>
        </p:spPr>
        <p:txBody>
          <a:bodyPr spcFirstLastPara="1" wrap="square" lIns="0" tIns="0" rIns="0" bIns="0" anchor="b"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59" name="Google Shape;59;p7"/>
          <p:cNvSpPr txBox="1">
            <a:spLocks noGrp="1"/>
          </p:cNvSpPr>
          <p:nvPr>
            <p:ph type="sldNum" idx="12"/>
          </p:nvPr>
        </p:nvSpPr>
        <p:spPr>
          <a:xfrm>
            <a:off x="7924800" y="6356350"/>
            <a:ext cx="762000" cy="3651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1pPr>
            <a:lvl2pPr marL="0" marR="0" lvl="1"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2pPr>
            <a:lvl3pPr marL="0" marR="0" lvl="2"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3pPr>
            <a:lvl4pPr marL="0" marR="0" lvl="3"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4pPr>
            <a:lvl5pPr marL="0" marR="0" lvl="4"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5pPr>
            <a:lvl6pPr marL="0" marR="0" lvl="5"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6pPr>
            <a:lvl7pPr marL="0" marR="0" lvl="6"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7pPr>
            <a:lvl8pPr marL="0" marR="0" lvl="7"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8pPr>
            <a:lvl9pPr marL="0" marR="0" lvl="8"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0"/>
        <p:cNvGrpSpPr/>
        <p:nvPr/>
      </p:nvGrpSpPr>
      <p:grpSpPr>
        <a:xfrm>
          <a:off x="0" y="0"/>
          <a:ext cx="0" cy="0"/>
          <a:chOff x="0" y="0"/>
          <a:chExt cx="0" cy="0"/>
        </a:xfrm>
      </p:grpSpPr>
      <p:sp>
        <p:nvSpPr>
          <p:cNvPr id="61" name="Google Shape;61;p8"/>
          <p:cNvSpPr txBox="1">
            <a:spLocks noGrp="1"/>
          </p:cNvSpPr>
          <p:nvPr>
            <p:ph type="title"/>
          </p:nvPr>
        </p:nvSpPr>
        <p:spPr>
          <a:xfrm>
            <a:off x="685800" y="514352"/>
            <a:ext cx="2743200" cy="1162200"/>
          </a:xfrm>
          <a:prstGeom prst="rect">
            <a:avLst/>
          </a:prstGeom>
          <a:noFill/>
          <a:ln>
            <a:noFill/>
          </a:ln>
        </p:spPr>
        <p:txBody>
          <a:bodyPr spcFirstLastPara="1" wrap="square" lIns="0" tIns="45700" rIns="0" bIns="0" anchor="b" anchorCtr="0">
            <a:noAutofit/>
          </a:bodyPr>
          <a:lstStyle>
            <a:lvl1pPr lvl="0" algn="l" rtl="0">
              <a:spcBef>
                <a:spcPts val="0"/>
              </a:spcBef>
              <a:spcAft>
                <a:spcPts val="0"/>
              </a:spcAft>
              <a:buClr>
                <a:schemeClr val="lt2"/>
              </a:buClr>
              <a:buSzPts val="2600"/>
              <a:buFont typeface="Calibri"/>
              <a:buNone/>
              <a:defRPr sz="2600" b="0">
                <a:solidFill>
                  <a:schemeClr val="lt2"/>
                </a:solidFill>
                <a:latin typeface="Calibri"/>
                <a:ea typeface="Calibri"/>
                <a:cs typeface="Calibri"/>
                <a:sym typeface="Calibri"/>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62" name="Google Shape;62;p8"/>
          <p:cNvSpPr txBox="1">
            <a:spLocks noGrp="1"/>
          </p:cNvSpPr>
          <p:nvPr>
            <p:ph type="body" idx="1"/>
          </p:nvPr>
        </p:nvSpPr>
        <p:spPr>
          <a:xfrm>
            <a:off x="685800" y="1676400"/>
            <a:ext cx="2743200" cy="4572000"/>
          </a:xfrm>
          <a:prstGeom prst="rect">
            <a:avLst/>
          </a:prstGeom>
          <a:noFill/>
          <a:ln>
            <a:noFill/>
          </a:ln>
        </p:spPr>
        <p:txBody>
          <a:bodyPr spcFirstLastPara="1" wrap="square" lIns="18275" tIns="45700" rIns="18275" bIns="45700" anchor="t" anchorCtr="0">
            <a:noAutofit/>
          </a:bodyPr>
          <a:lstStyle>
            <a:lvl1pPr marL="457200" lvl="0" indent="-228600" algn="l" rtl="0">
              <a:spcBef>
                <a:spcPts val="280"/>
              </a:spcBef>
              <a:spcAft>
                <a:spcPts val="0"/>
              </a:spcAft>
              <a:buSzPts val="1330"/>
              <a:buNone/>
              <a:defRPr sz="1400"/>
            </a:lvl1pPr>
            <a:lvl2pPr marL="914400" lvl="1" indent="-228600" algn="l" rtl="0">
              <a:spcBef>
                <a:spcPts val="240"/>
              </a:spcBef>
              <a:spcAft>
                <a:spcPts val="0"/>
              </a:spcAft>
              <a:buSzPts val="1020"/>
              <a:buNone/>
              <a:defRPr sz="1200"/>
            </a:lvl2pPr>
            <a:lvl3pPr marL="1371600" lvl="2" indent="-228600" algn="l" rtl="0">
              <a:spcBef>
                <a:spcPts val="200"/>
              </a:spcBef>
              <a:spcAft>
                <a:spcPts val="0"/>
              </a:spcAft>
              <a:buSzPts val="700"/>
              <a:buNone/>
              <a:defRPr sz="1000"/>
            </a:lvl3pPr>
            <a:lvl4pPr marL="1828800" lvl="3" indent="-228600" algn="l" rtl="0">
              <a:spcBef>
                <a:spcPts val="180"/>
              </a:spcBef>
              <a:spcAft>
                <a:spcPts val="0"/>
              </a:spcAft>
              <a:buSzPts val="585"/>
              <a:buNone/>
              <a:defRPr sz="900"/>
            </a:lvl4pPr>
            <a:lvl5pPr marL="2286000" lvl="4" indent="-228600" algn="l" rtl="0">
              <a:spcBef>
                <a:spcPts val="180"/>
              </a:spcBef>
              <a:spcAft>
                <a:spcPts val="0"/>
              </a:spcAft>
              <a:buSzPts val="585"/>
              <a:buNone/>
              <a:defRPr sz="900"/>
            </a:lvl5pPr>
            <a:lvl6pPr marL="2743200" lvl="5" indent="-320039" algn="l" rtl="0">
              <a:spcBef>
                <a:spcPts val="360"/>
              </a:spcBef>
              <a:spcAft>
                <a:spcPts val="0"/>
              </a:spcAft>
              <a:buSzPts val="1440"/>
              <a:buChar char="⚫"/>
              <a:defRPr/>
            </a:lvl6pPr>
            <a:lvl7pPr marL="3200400" lvl="6" indent="-320039" algn="l" rtl="0">
              <a:spcBef>
                <a:spcPts val="360"/>
              </a:spcBef>
              <a:spcAft>
                <a:spcPts val="0"/>
              </a:spcAft>
              <a:buSzPts val="1440"/>
              <a:buChar char="⚫"/>
              <a:defRPr/>
            </a:lvl7pPr>
            <a:lvl8pPr marL="3657600" lvl="7" indent="-342900" algn="l" rtl="0">
              <a:spcBef>
                <a:spcPts val="360"/>
              </a:spcBef>
              <a:spcAft>
                <a:spcPts val="0"/>
              </a:spcAft>
              <a:buSzPts val="1800"/>
              <a:buChar char="•"/>
              <a:defRPr/>
            </a:lvl8pPr>
            <a:lvl9pPr marL="4114800" lvl="8" indent="-342900" algn="l" rtl="0">
              <a:spcBef>
                <a:spcPts val="360"/>
              </a:spcBef>
              <a:spcAft>
                <a:spcPts val="0"/>
              </a:spcAft>
              <a:buSzPts val="1800"/>
              <a:buChar char="•"/>
              <a:defRPr/>
            </a:lvl9pPr>
          </a:lstStyle>
          <a:p>
            <a:endParaRPr/>
          </a:p>
        </p:txBody>
      </p:sp>
      <p:sp>
        <p:nvSpPr>
          <p:cNvPr id="63" name="Google Shape;63;p8"/>
          <p:cNvSpPr txBox="1">
            <a:spLocks noGrp="1"/>
          </p:cNvSpPr>
          <p:nvPr>
            <p:ph type="body" idx="2"/>
          </p:nvPr>
        </p:nvSpPr>
        <p:spPr>
          <a:xfrm>
            <a:off x="3575050" y="1676400"/>
            <a:ext cx="5111700" cy="4572000"/>
          </a:xfrm>
          <a:prstGeom prst="rect">
            <a:avLst/>
          </a:prstGeom>
          <a:noFill/>
          <a:ln>
            <a:noFill/>
          </a:ln>
        </p:spPr>
        <p:txBody>
          <a:bodyPr spcFirstLastPara="1" wrap="square" lIns="91425" tIns="0" rIns="91425" bIns="45700" anchor="t" anchorCtr="0">
            <a:noAutofit/>
          </a:bodyPr>
          <a:lstStyle>
            <a:lvl1pPr marL="457200" lvl="0" indent="-397510" algn="l" rtl="0">
              <a:spcBef>
                <a:spcPts val="560"/>
              </a:spcBef>
              <a:spcAft>
                <a:spcPts val="0"/>
              </a:spcAft>
              <a:buSzPts val="2660"/>
              <a:buChar char="⚫"/>
              <a:defRPr sz="2800"/>
            </a:lvl1pPr>
            <a:lvl2pPr marL="914400" lvl="1" indent="-368935" algn="l" rtl="0">
              <a:spcBef>
                <a:spcPts val="520"/>
              </a:spcBef>
              <a:spcAft>
                <a:spcPts val="0"/>
              </a:spcAft>
              <a:buSzPts val="2210"/>
              <a:buChar char="⚫"/>
              <a:defRPr sz="2600"/>
            </a:lvl2pPr>
            <a:lvl3pPr marL="1371600" lvl="2" indent="-335280" algn="l" rtl="0">
              <a:spcBef>
                <a:spcPts val="480"/>
              </a:spcBef>
              <a:spcAft>
                <a:spcPts val="0"/>
              </a:spcAft>
              <a:buSzPts val="1680"/>
              <a:buChar char="⚫"/>
              <a:defRPr sz="2400"/>
            </a:lvl3pPr>
            <a:lvl4pPr marL="1828800" lvl="3" indent="-311150" algn="l" rtl="0">
              <a:spcBef>
                <a:spcPts val="400"/>
              </a:spcBef>
              <a:spcAft>
                <a:spcPts val="0"/>
              </a:spcAft>
              <a:buSzPts val="1300"/>
              <a:buChar char="⚫"/>
              <a:defRPr sz="2000"/>
            </a:lvl4pPr>
            <a:lvl5pPr marL="2286000" lvl="4" indent="-302895" algn="l" rtl="0">
              <a:spcBef>
                <a:spcPts val="360"/>
              </a:spcBef>
              <a:spcAft>
                <a:spcPts val="0"/>
              </a:spcAft>
              <a:buSzPts val="1170"/>
              <a:buChar char="⚫"/>
              <a:defRPr sz="1800"/>
            </a:lvl5pPr>
            <a:lvl6pPr marL="2743200" lvl="5" indent="-320039" algn="l" rtl="0">
              <a:spcBef>
                <a:spcPts val="360"/>
              </a:spcBef>
              <a:spcAft>
                <a:spcPts val="0"/>
              </a:spcAft>
              <a:buSzPts val="1440"/>
              <a:buChar char="⚫"/>
              <a:defRPr/>
            </a:lvl6pPr>
            <a:lvl7pPr marL="3200400" lvl="6" indent="-320039" algn="l" rtl="0">
              <a:spcBef>
                <a:spcPts val="360"/>
              </a:spcBef>
              <a:spcAft>
                <a:spcPts val="0"/>
              </a:spcAft>
              <a:buSzPts val="1440"/>
              <a:buChar char="⚫"/>
              <a:defRPr/>
            </a:lvl7pPr>
            <a:lvl8pPr marL="3657600" lvl="7" indent="-342900" algn="l" rtl="0">
              <a:spcBef>
                <a:spcPts val="360"/>
              </a:spcBef>
              <a:spcAft>
                <a:spcPts val="0"/>
              </a:spcAft>
              <a:buSzPts val="1800"/>
              <a:buChar char="•"/>
              <a:defRPr/>
            </a:lvl8pPr>
            <a:lvl9pPr marL="4114800" lvl="8" indent="-342900" algn="l" rtl="0">
              <a:spcBef>
                <a:spcPts val="360"/>
              </a:spcBef>
              <a:spcAft>
                <a:spcPts val="0"/>
              </a:spcAft>
              <a:buSzPts val="1800"/>
              <a:buChar char="•"/>
              <a:defRPr/>
            </a:lvl9pPr>
          </a:lstStyle>
          <a:p>
            <a:endParaRPr/>
          </a:p>
        </p:txBody>
      </p:sp>
      <p:sp>
        <p:nvSpPr>
          <p:cNvPr id="64" name="Google Shape;64;p8"/>
          <p:cNvSpPr txBox="1">
            <a:spLocks noGrp="1"/>
          </p:cNvSpPr>
          <p:nvPr>
            <p:ph type="dt" idx="10"/>
          </p:nvPr>
        </p:nvSpPr>
        <p:spPr>
          <a:xfrm>
            <a:off x="457200" y="6356350"/>
            <a:ext cx="2133600" cy="365100"/>
          </a:xfrm>
          <a:prstGeom prst="rect">
            <a:avLst/>
          </a:prstGeom>
          <a:noFill/>
          <a:ln>
            <a:noFill/>
          </a:ln>
        </p:spPr>
        <p:txBody>
          <a:bodyPr spcFirstLastPara="1" wrap="square" lIns="0" tIns="0" rIns="0" bIns="0" anchor="b" anchorCtr="0">
            <a:noAutofit/>
          </a:bodyPr>
          <a:lstStyle>
            <a:lvl1pPr lvl="0" algn="l" rtl="0">
              <a:lnSpc>
                <a:spcPct val="100000"/>
              </a:lnSpc>
              <a:spcBef>
                <a:spcPts val="0"/>
              </a:spcBef>
              <a:spcAft>
                <a:spcPts val="0"/>
              </a:spcAft>
              <a:buSzPts val="1400"/>
              <a:buNone/>
              <a:defRPr sz="1200">
                <a:solidFill>
                  <a:srgbClr val="D1EAEE"/>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65" name="Google Shape;65;p8"/>
          <p:cNvSpPr txBox="1">
            <a:spLocks noGrp="1"/>
          </p:cNvSpPr>
          <p:nvPr>
            <p:ph type="ftr" idx="11"/>
          </p:nvPr>
        </p:nvSpPr>
        <p:spPr>
          <a:xfrm>
            <a:off x="2667000" y="6356350"/>
            <a:ext cx="3352800" cy="365100"/>
          </a:xfrm>
          <a:prstGeom prst="rect">
            <a:avLst/>
          </a:prstGeom>
          <a:noFill/>
          <a:ln>
            <a:noFill/>
          </a:ln>
        </p:spPr>
        <p:txBody>
          <a:bodyPr spcFirstLastPara="1" wrap="square" lIns="0" tIns="0" rIns="0" bIns="0" anchor="b"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66" name="Google Shape;66;p8"/>
          <p:cNvSpPr txBox="1">
            <a:spLocks noGrp="1"/>
          </p:cNvSpPr>
          <p:nvPr>
            <p:ph type="sldNum" idx="12"/>
          </p:nvPr>
        </p:nvSpPr>
        <p:spPr>
          <a:xfrm>
            <a:off x="7924800" y="6356350"/>
            <a:ext cx="762000" cy="3651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1pPr>
            <a:lvl2pPr marL="0" marR="0" lvl="1"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2pPr>
            <a:lvl3pPr marL="0" marR="0" lvl="2"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3pPr>
            <a:lvl4pPr marL="0" marR="0" lvl="3"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4pPr>
            <a:lvl5pPr marL="0" marR="0" lvl="4"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5pPr>
            <a:lvl6pPr marL="0" marR="0" lvl="5"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6pPr>
            <a:lvl7pPr marL="0" marR="0" lvl="6"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7pPr>
            <a:lvl8pPr marL="0" marR="0" lvl="7"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8pPr>
            <a:lvl9pPr marL="0" marR="0" lvl="8"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7"/>
        <p:cNvGrpSpPr/>
        <p:nvPr/>
      </p:nvGrpSpPr>
      <p:grpSpPr>
        <a:xfrm>
          <a:off x="0" y="0"/>
          <a:ext cx="0" cy="0"/>
          <a:chOff x="0" y="0"/>
          <a:chExt cx="0" cy="0"/>
        </a:xfrm>
      </p:grpSpPr>
      <p:sp>
        <p:nvSpPr>
          <p:cNvPr id="68" name="Google Shape;68;p9"/>
          <p:cNvSpPr txBox="1">
            <a:spLocks noGrp="1"/>
          </p:cNvSpPr>
          <p:nvPr>
            <p:ph type="dt" idx="10"/>
          </p:nvPr>
        </p:nvSpPr>
        <p:spPr>
          <a:xfrm>
            <a:off x="457200" y="6356350"/>
            <a:ext cx="2133600" cy="365100"/>
          </a:xfrm>
          <a:prstGeom prst="rect">
            <a:avLst/>
          </a:prstGeom>
          <a:noFill/>
          <a:ln>
            <a:noFill/>
          </a:ln>
        </p:spPr>
        <p:txBody>
          <a:bodyPr spcFirstLastPara="1" wrap="square" lIns="0" tIns="0" rIns="0" bIns="0" anchor="b" anchorCtr="0">
            <a:noAutofit/>
          </a:bodyPr>
          <a:lstStyle>
            <a:lvl1pPr lvl="0" algn="l" rtl="0">
              <a:lnSpc>
                <a:spcPct val="100000"/>
              </a:lnSpc>
              <a:spcBef>
                <a:spcPts val="0"/>
              </a:spcBef>
              <a:spcAft>
                <a:spcPts val="0"/>
              </a:spcAft>
              <a:buSzPts val="1400"/>
              <a:buNone/>
              <a:defRPr sz="1200">
                <a:solidFill>
                  <a:srgbClr val="D1EAEE"/>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69" name="Google Shape;69;p9"/>
          <p:cNvSpPr txBox="1">
            <a:spLocks noGrp="1"/>
          </p:cNvSpPr>
          <p:nvPr>
            <p:ph type="ftr" idx="11"/>
          </p:nvPr>
        </p:nvSpPr>
        <p:spPr>
          <a:xfrm>
            <a:off x="2667000" y="6356350"/>
            <a:ext cx="3352800" cy="365100"/>
          </a:xfrm>
          <a:prstGeom prst="rect">
            <a:avLst/>
          </a:prstGeom>
          <a:noFill/>
          <a:ln>
            <a:noFill/>
          </a:ln>
        </p:spPr>
        <p:txBody>
          <a:bodyPr spcFirstLastPara="1" wrap="square" lIns="0" tIns="0" rIns="0" bIns="0" anchor="b"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70" name="Google Shape;70;p9"/>
          <p:cNvSpPr txBox="1">
            <a:spLocks noGrp="1"/>
          </p:cNvSpPr>
          <p:nvPr>
            <p:ph type="sldNum" idx="12"/>
          </p:nvPr>
        </p:nvSpPr>
        <p:spPr>
          <a:xfrm>
            <a:off x="7924800" y="6356350"/>
            <a:ext cx="762000" cy="3651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1pPr>
            <a:lvl2pPr marL="0" marR="0" lvl="1"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2pPr>
            <a:lvl3pPr marL="0" marR="0" lvl="2"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3pPr>
            <a:lvl4pPr marL="0" marR="0" lvl="3"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4pPr>
            <a:lvl5pPr marL="0" marR="0" lvl="4"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5pPr>
            <a:lvl6pPr marL="0" marR="0" lvl="5"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6pPr>
            <a:lvl7pPr marL="0" marR="0" lvl="6"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7pPr>
            <a:lvl8pPr marL="0" marR="0" lvl="7"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8pPr>
            <a:lvl9pPr marL="0" marR="0" lvl="8"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1"/>
        <p:cNvGrpSpPr/>
        <p:nvPr/>
      </p:nvGrpSpPr>
      <p:grpSpPr>
        <a:xfrm>
          <a:off x="0" y="0"/>
          <a:ext cx="0" cy="0"/>
          <a:chOff x="0" y="0"/>
          <a:chExt cx="0" cy="0"/>
        </a:xfrm>
      </p:grpSpPr>
      <p:sp>
        <p:nvSpPr>
          <p:cNvPr id="72" name="Google Shape;72;p10"/>
          <p:cNvSpPr txBox="1">
            <a:spLocks noGrp="1"/>
          </p:cNvSpPr>
          <p:nvPr>
            <p:ph type="title"/>
          </p:nvPr>
        </p:nvSpPr>
        <p:spPr>
          <a:xfrm>
            <a:off x="457200" y="704088"/>
            <a:ext cx="8305800" cy="1143000"/>
          </a:xfrm>
          <a:prstGeom prst="rect">
            <a:avLst/>
          </a:prstGeom>
          <a:noFill/>
          <a:ln>
            <a:noFill/>
          </a:ln>
        </p:spPr>
        <p:txBody>
          <a:bodyPr spcFirstLastPara="1" wrap="square" lIns="0" tIns="45700" rIns="0" bIns="0" anchor="b" anchorCtr="0">
            <a:normAutofit/>
          </a:bodyPr>
          <a:lstStyle>
            <a:lvl1pPr lvl="0" algn="l" rtl="0">
              <a:spcBef>
                <a:spcPts val="0"/>
              </a:spcBef>
              <a:spcAft>
                <a:spcPts val="0"/>
              </a:spcAft>
              <a:buClr>
                <a:schemeClr val="lt2"/>
              </a:buClr>
              <a:buSzPts val="5000"/>
              <a:buFont typeface="Calibri"/>
              <a:buNone/>
              <a:defRPr sz="5000" b="0">
                <a:solidFill>
                  <a:schemeClr val="lt2"/>
                </a:solidFill>
                <a:latin typeface="Calibri"/>
                <a:ea typeface="Calibri"/>
                <a:cs typeface="Calibri"/>
                <a:sym typeface="Calibri"/>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73" name="Google Shape;73;p10"/>
          <p:cNvSpPr txBox="1">
            <a:spLocks noGrp="1"/>
          </p:cNvSpPr>
          <p:nvPr>
            <p:ph type="dt" idx="10"/>
          </p:nvPr>
        </p:nvSpPr>
        <p:spPr>
          <a:xfrm>
            <a:off x="457200" y="6356350"/>
            <a:ext cx="2133600" cy="365100"/>
          </a:xfrm>
          <a:prstGeom prst="rect">
            <a:avLst/>
          </a:prstGeom>
          <a:noFill/>
          <a:ln>
            <a:noFill/>
          </a:ln>
        </p:spPr>
        <p:txBody>
          <a:bodyPr spcFirstLastPara="1" wrap="square" lIns="0" tIns="0" rIns="0" bIns="0" anchor="b" anchorCtr="0">
            <a:noAutofit/>
          </a:bodyPr>
          <a:lstStyle>
            <a:lvl1pPr lvl="0" algn="l" rtl="0">
              <a:lnSpc>
                <a:spcPct val="100000"/>
              </a:lnSpc>
              <a:spcBef>
                <a:spcPts val="0"/>
              </a:spcBef>
              <a:spcAft>
                <a:spcPts val="0"/>
              </a:spcAft>
              <a:buSzPts val="1400"/>
              <a:buNone/>
              <a:defRPr sz="1200">
                <a:solidFill>
                  <a:srgbClr val="D1EAEE"/>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74" name="Google Shape;74;p10"/>
          <p:cNvSpPr txBox="1">
            <a:spLocks noGrp="1"/>
          </p:cNvSpPr>
          <p:nvPr>
            <p:ph type="ftr" idx="11"/>
          </p:nvPr>
        </p:nvSpPr>
        <p:spPr>
          <a:xfrm>
            <a:off x="2667000" y="6356350"/>
            <a:ext cx="3352800" cy="365100"/>
          </a:xfrm>
          <a:prstGeom prst="rect">
            <a:avLst/>
          </a:prstGeom>
          <a:noFill/>
          <a:ln>
            <a:noFill/>
          </a:ln>
        </p:spPr>
        <p:txBody>
          <a:bodyPr spcFirstLastPara="1" wrap="square" lIns="0" tIns="0" rIns="0" bIns="0" anchor="b"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75" name="Google Shape;75;p10"/>
          <p:cNvSpPr txBox="1">
            <a:spLocks noGrp="1"/>
          </p:cNvSpPr>
          <p:nvPr>
            <p:ph type="sldNum" idx="12"/>
          </p:nvPr>
        </p:nvSpPr>
        <p:spPr>
          <a:xfrm>
            <a:off x="7924800" y="6356350"/>
            <a:ext cx="762000" cy="3651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1pPr>
            <a:lvl2pPr marL="0" marR="0" lvl="1"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2pPr>
            <a:lvl3pPr marL="0" marR="0" lvl="2"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3pPr>
            <a:lvl4pPr marL="0" marR="0" lvl="3"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4pPr>
            <a:lvl5pPr marL="0" marR="0" lvl="4"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5pPr>
            <a:lvl6pPr marL="0" marR="0" lvl="5"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6pPr>
            <a:lvl7pPr marL="0" marR="0" lvl="6"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7pPr>
            <a:lvl8pPr marL="0" marR="0" lvl="7"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8pPr>
            <a:lvl9pPr marL="0" marR="0" lvl="8"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76"/>
        <p:cNvGrpSpPr/>
        <p:nvPr/>
      </p:nvGrpSpPr>
      <p:grpSpPr>
        <a:xfrm>
          <a:off x="0" y="0"/>
          <a:ext cx="0" cy="0"/>
          <a:chOff x="0" y="0"/>
          <a:chExt cx="0" cy="0"/>
        </a:xfrm>
      </p:grpSpPr>
      <p:sp>
        <p:nvSpPr>
          <p:cNvPr id="77" name="Google Shape;77;p11"/>
          <p:cNvSpPr txBox="1">
            <a:spLocks noGrp="1"/>
          </p:cNvSpPr>
          <p:nvPr>
            <p:ph type="title"/>
          </p:nvPr>
        </p:nvSpPr>
        <p:spPr>
          <a:xfrm>
            <a:off x="457200" y="704088"/>
            <a:ext cx="8229600" cy="1143000"/>
          </a:xfrm>
          <a:prstGeom prst="rect">
            <a:avLst/>
          </a:prstGeom>
          <a:noFill/>
          <a:ln>
            <a:noFill/>
          </a:ln>
        </p:spPr>
        <p:txBody>
          <a:bodyPr spcFirstLastPara="1" wrap="square" lIns="0" tIns="45700" rIns="0" bIns="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78" name="Google Shape;78;p11"/>
          <p:cNvSpPr txBox="1">
            <a:spLocks noGrp="1"/>
          </p:cNvSpPr>
          <p:nvPr>
            <p:ph type="body" idx="1"/>
          </p:nvPr>
        </p:nvSpPr>
        <p:spPr>
          <a:xfrm>
            <a:off x="457200" y="1855248"/>
            <a:ext cx="4040100" cy="659400"/>
          </a:xfrm>
          <a:prstGeom prst="rect">
            <a:avLst/>
          </a:prstGeom>
          <a:noFill/>
          <a:ln>
            <a:noFill/>
          </a:ln>
        </p:spPr>
        <p:txBody>
          <a:bodyPr spcFirstLastPara="1" wrap="square" lIns="45700" tIns="0" rIns="45700" bIns="0" anchor="ctr" anchorCtr="0">
            <a:noAutofit/>
          </a:bodyPr>
          <a:lstStyle>
            <a:lvl1pPr marL="457200" lvl="0" indent="-228600" algn="l" rtl="0">
              <a:spcBef>
                <a:spcPts val="480"/>
              </a:spcBef>
              <a:spcAft>
                <a:spcPts val="0"/>
              </a:spcAft>
              <a:buSzPts val="2280"/>
              <a:buNone/>
              <a:defRPr sz="2400" b="1" cap="none">
                <a:solidFill>
                  <a:schemeClr val="lt2"/>
                </a:solidFill>
              </a:defRPr>
            </a:lvl1pPr>
            <a:lvl2pPr marL="914400" lvl="1" indent="-228600" algn="l" rtl="0">
              <a:spcBef>
                <a:spcPts val="400"/>
              </a:spcBef>
              <a:spcAft>
                <a:spcPts val="0"/>
              </a:spcAft>
              <a:buSzPts val="1700"/>
              <a:buNone/>
              <a:defRPr sz="2000" b="1"/>
            </a:lvl2pPr>
            <a:lvl3pPr marL="1371600" lvl="2" indent="-228600" algn="l" rtl="0">
              <a:spcBef>
                <a:spcPts val="360"/>
              </a:spcBef>
              <a:spcAft>
                <a:spcPts val="0"/>
              </a:spcAft>
              <a:buSzPts val="1260"/>
              <a:buNone/>
              <a:defRPr sz="1800" b="1"/>
            </a:lvl3pPr>
            <a:lvl4pPr marL="1828800" lvl="3" indent="-228600" algn="l" rtl="0">
              <a:spcBef>
                <a:spcPts val="320"/>
              </a:spcBef>
              <a:spcAft>
                <a:spcPts val="0"/>
              </a:spcAft>
              <a:buSzPts val="1040"/>
              <a:buNone/>
              <a:defRPr sz="1600" b="1"/>
            </a:lvl4pPr>
            <a:lvl5pPr marL="2286000" lvl="4" indent="-228600" algn="l" rtl="0">
              <a:spcBef>
                <a:spcPts val="320"/>
              </a:spcBef>
              <a:spcAft>
                <a:spcPts val="0"/>
              </a:spcAft>
              <a:buSzPts val="1040"/>
              <a:buNone/>
              <a:defRPr sz="1600" b="1"/>
            </a:lvl5pPr>
            <a:lvl6pPr marL="2743200" lvl="5" indent="-320039" algn="l" rtl="0">
              <a:spcBef>
                <a:spcPts val="360"/>
              </a:spcBef>
              <a:spcAft>
                <a:spcPts val="0"/>
              </a:spcAft>
              <a:buSzPts val="1440"/>
              <a:buChar char="⚫"/>
              <a:defRPr/>
            </a:lvl6pPr>
            <a:lvl7pPr marL="3200400" lvl="6" indent="-320039" algn="l" rtl="0">
              <a:spcBef>
                <a:spcPts val="360"/>
              </a:spcBef>
              <a:spcAft>
                <a:spcPts val="0"/>
              </a:spcAft>
              <a:buSzPts val="1440"/>
              <a:buChar char="⚫"/>
              <a:defRPr/>
            </a:lvl7pPr>
            <a:lvl8pPr marL="3657600" lvl="7" indent="-342900" algn="l" rtl="0">
              <a:spcBef>
                <a:spcPts val="360"/>
              </a:spcBef>
              <a:spcAft>
                <a:spcPts val="0"/>
              </a:spcAft>
              <a:buSzPts val="1800"/>
              <a:buChar char="•"/>
              <a:defRPr/>
            </a:lvl8pPr>
            <a:lvl9pPr marL="4114800" lvl="8" indent="-342900" algn="l" rtl="0">
              <a:spcBef>
                <a:spcPts val="360"/>
              </a:spcBef>
              <a:spcAft>
                <a:spcPts val="0"/>
              </a:spcAft>
              <a:buSzPts val="1800"/>
              <a:buChar char="•"/>
              <a:defRPr/>
            </a:lvl9pPr>
          </a:lstStyle>
          <a:p>
            <a:endParaRPr/>
          </a:p>
        </p:txBody>
      </p:sp>
      <p:sp>
        <p:nvSpPr>
          <p:cNvPr id="79" name="Google Shape;79;p11"/>
          <p:cNvSpPr txBox="1">
            <a:spLocks noGrp="1"/>
          </p:cNvSpPr>
          <p:nvPr>
            <p:ph type="body" idx="2"/>
          </p:nvPr>
        </p:nvSpPr>
        <p:spPr>
          <a:xfrm>
            <a:off x="4645025" y="1859757"/>
            <a:ext cx="4041900" cy="654900"/>
          </a:xfrm>
          <a:prstGeom prst="rect">
            <a:avLst/>
          </a:prstGeom>
          <a:noFill/>
          <a:ln>
            <a:noFill/>
          </a:ln>
        </p:spPr>
        <p:txBody>
          <a:bodyPr spcFirstLastPara="1" wrap="square" lIns="45700" tIns="0" rIns="45700" bIns="0" anchor="ctr" anchorCtr="0">
            <a:noAutofit/>
          </a:bodyPr>
          <a:lstStyle>
            <a:lvl1pPr marL="457200" lvl="0" indent="-228600" algn="l" rtl="0">
              <a:spcBef>
                <a:spcPts val="480"/>
              </a:spcBef>
              <a:spcAft>
                <a:spcPts val="0"/>
              </a:spcAft>
              <a:buSzPts val="2280"/>
              <a:buNone/>
              <a:defRPr sz="2400" b="1" cap="none">
                <a:solidFill>
                  <a:schemeClr val="lt2"/>
                </a:solidFill>
              </a:defRPr>
            </a:lvl1pPr>
            <a:lvl2pPr marL="914400" lvl="1" indent="-228600" algn="l" rtl="0">
              <a:spcBef>
                <a:spcPts val="400"/>
              </a:spcBef>
              <a:spcAft>
                <a:spcPts val="0"/>
              </a:spcAft>
              <a:buSzPts val="1700"/>
              <a:buNone/>
              <a:defRPr sz="2000" b="1"/>
            </a:lvl2pPr>
            <a:lvl3pPr marL="1371600" lvl="2" indent="-228600" algn="l" rtl="0">
              <a:spcBef>
                <a:spcPts val="360"/>
              </a:spcBef>
              <a:spcAft>
                <a:spcPts val="0"/>
              </a:spcAft>
              <a:buSzPts val="1260"/>
              <a:buNone/>
              <a:defRPr sz="1800" b="1"/>
            </a:lvl3pPr>
            <a:lvl4pPr marL="1828800" lvl="3" indent="-228600" algn="l" rtl="0">
              <a:spcBef>
                <a:spcPts val="320"/>
              </a:spcBef>
              <a:spcAft>
                <a:spcPts val="0"/>
              </a:spcAft>
              <a:buSzPts val="1040"/>
              <a:buNone/>
              <a:defRPr sz="1600" b="1"/>
            </a:lvl4pPr>
            <a:lvl5pPr marL="2286000" lvl="4" indent="-228600" algn="l" rtl="0">
              <a:spcBef>
                <a:spcPts val="320"/>
              </a:spcBef>
              <a:spcAft>
                <a:spcPts val="0"/>
              </a:spcAft>
              <a:buSzPts val="1040"/>
              <a:buNone/>
              <a:defRPr sz="1600" b="1"/>
            </a:lvl5pPr>
            <a:lvl6pPr marL="2743200" lvl="5" indent="-320039" algn="l" rtl="0">
              <a:spcBef>
                <a:spcPts val="360"/>
              </a:spcBef>
              <a:spcAft>
                <a:spcPts val="0"/>
              </a:spcAft>
              <a:buSzPts val="1440"/>
              <a:buChar char="⚫"/>
              <a:defRPr/>
            </a:lvl6pPr>
            <a:lvl7pPr marL="3200400" lvl="6" indent="-320039" algn="l" rtl="0">
              <a:spcBef>
                <a:spcPts val="360"/>
              </a:spcBef>
              <a:spcAft>
                <a:spcPts val="0"/>
              </a:spcAft>
              <a:buSzPts val="1440"/>
              <a:buChar char="⚫"/>
              <a:defRPr/>
            </a:lvl7pPr>
            <a:lvl8pPr marL="3657600" lvl="7" indent="-342900" algn="l" rtl="0">
              <a:spcBef>
                <a:spcPts val="360"/>
              </a:spcBef>
              <a:spcAft>
                <a:spcPts val="0"/>
              </a:spcAft>
              <a:buSzPts val="1800"/>
              <a:buChar char="•"/>
              <a:defRPr/>
            </a:lvl8pPr>
            <a:lvl9pPr marL="4114800" lvl="8" indent="-342900" algn="l" rtl="0">
              <a:spcBef>
                <a:spcPts val="360"/>
              </a:spcBef>
              <a:spcAft>
                <a:spcPts val="0"/>
              </a:spcAft>
              <a:buSzPts val="1800"/>
              <a:buChar char="•"/>
              <a:defRPr/>
            </a:lvl9pPr>
          </a:lstStyle>
          <a:p>
            <a:endParaRPr/>
          </a:p>
        </p:txBody>
      </p:sp>
      <p:sp>
        <p:nvSpPr>
          <p:cNvPr id="80" name="Google Shape;80;p11"/>
          <p:cNvSpPr txBox="1">
            <a:spLocks noGrp="1"/>
          </p:cNvSpPr>
          <p:nvPr>
            <p:ph type="body" idx="3"/>
          </p:nvPr>
        </p:nvSpPr>
        <p:spPr>
          <a:xfrm>
            <a:off x="457200" y="2514600"/>
            <a:ext cx="4040100" cy="3845700"/>
          </a:xfrm>
          <a:prstGeom prst="rect">
            <a:avLst/>
          </a:prstGeom>
          <a:noFill/>
          <a:ln>
            <a:noFill/>
          </a:ln>
        </p:spPr>
        <p:txBody>
          <a:bodyPr spcFirstLastPara="1" wrap="square" lIns="91425" tIns="0" rIns="91425" bIns="45700" anchor="t" anchorCtr="0">
            <a:noAutofit/>
          </a:bodyPr>
          <a:lstStyle>
            <a:lvl1pPr marL="457200" lvl="0" indent="-361315" algn="l" rtl="0">
              <a:spcBef>
                <a:spcPts val="440"/>
              </a:spcBef>
              <a:spcAft>
                <a:spcPts val="0"/>
              </a:spcAft>
              <a:buSzPts val="2090"/>
              <a:buChar char="⚫"/>
              <a:defRPr sz="2200"/>
            </a:lvl1pPr>
            <a:lvl2pPr marL="914400" lvl="1" indent="-336550" algn="l" rtl="0">
              <a:spcBef>
                <a:spcPts val="400"/>
              </a:spcBef>
              <a:spcAft>
                <a:spcPts val="0"/>
              </a:spcAft>
              <a:buSzPts val="1700"/>
              <a:buChar char="⚫"/>
              <a:defRPr sz="2000"/>
            </a:lvl2pPr>
            <a:lvl3pPr marL="1371600" lvl="2" indent="-308610" algn="l" rtl="0">
              <a:spcBef>
                <a:spcPts val="360"/>
              </a:spcBef>
              <a:spcAft>
                <a:spcPts val="0"/>
              </a:spcAft>
              <a:buSzPts val="1260"/>
              <a:buChar char="⚫"/>
              <a:defRPr sz="1800"/>
            </a:lvl3pPr>
            <a:lvl4pPr marL="1828800" lvl="3" indent="-294639" algn="l" rtl="0">
              <a:spcBef>
                <a:spcPts val="320"/>
              </a:spcBef>
              <a:spcAft>
                <a:spcPts val="0"/>
              </a:spcAft>
              <a:buSzPts val="1040"/>
              <a:buChar char="⚫"/>
              <a:defRPr sz="1600"/>
            </a:lvl4pPr>
            <a:lvl5pPr marL="2286000" lvl="4" indent="-294639" algn="l" rtl="0">
              <a:spcBef>
                <a:spcPts val="320"/>
              </a:spcBef>
              <a:spcAft>
                <a:spcPts val="0"/>
              </a:spcAft>
              <a:buSzPts val="1040"/>
              <a:buChar char="⚫"/>
              <a:defRPr sz="1600"/>
            </a:lvl5pPr>
            <a:lvl6pPr marL="2743200" lvl="5" indent="-320039" algn="l" rtl="0">
              <a:spcBef>
                <a:spcPts val="360"/>
              </a:spcBef>
              <a:spcAft>
                <a:spcPts val="0"/>
              </a:spcAft>
              <a:buSzPts val="1440"/>
              <a:buChar char="⚫"/>
              <a:defRPr/>
            </a:lvl6pPr>
            <a:lvl7pPr marL="3200400" lvl="6" indent="-320039" algn="l" rtl="0">
              <a:spcBef>
                <a:spcPts val="360"/>
              </a:spcBef>
              <a:spcAft>
                <a:spcPts val="0"/>
              </a:spcAft>
              <a:buSzPts val="1440"/>
              <a:buChar char="⚫"/>
              <a:defRPr/>
            </a:lvl7pPr>
            <a:lvl8pPr marL="3657600" lvl="7" indent="-342900" algn="l" rtl="0">
              <a:spcBef>
                <a:spcPts val="360"/>
              </a:spcBef>
              <a:spcAft>
                <a:spcPts val="0"/>
              </a:spcAft>
              <a:buSzPts val="1800"/>
              <a:buChar char="•"/>
              <a:defRPr/>
            </a:lvl8pPr>
            <a:lvl9pPr marL="4114800" lvl="8" indent="-342900" algn="l" rtl="0">
              <a:spcBef>
                <a:spcPts val="360"/>
              </a:spcBef>
              <a:spcAft>
                <a:spcPts val="0"/>
              </a:spcAft>
              <a:buSzPts val="1800"/>
              <a:buChar char="•"/>
              <a:defRPr/>
            </a:lvl9pPr>
          </a:lstStyle>
          <a:p>
            <a:endParaRPr/>
          </a:p>
        </p:txBody>
      </p:sp>
      <p:sp>
        <p:nvSpPr>
          <p:cNvPr id="81" name="Google Shape;81;p11"/>
          <p:cNvSpPr txBox="1">
            <a:spLocks noGrp="1"/>
          </p:cNvSpPr>
          <p:nvPr>
            <p:ph type="body" idx="4"/>
          </p:nvPr>
        </p:nvSpPr>
        <p:spPr>
          <a:xfrm>
            <a:off x="4645025" y="2514600"/>
            <a:ext cx="4041900" cy="3845700"/>
          </a:xfrm>
          <a:prstGeom prst="rect">
            <a:avLst/>
          </a:prstGeom>
          <a:noFill/>
          <a:ln>
            <a:noFill/>
          </a:ln>
        </p:spPr>
        <p:txBody>
          <a:bodyPr spcFirstLastPara="1" wrap="square" lIns="91425" tIns="0" rIns="91425" bIns="45700" anchor="t" anchorCtr="0">
            <a:noAutofit/>
          </a:bodyPr>
          <a:lstStyle>
            <a:lvl1pPr marL="457200" lvl="0" indent="-361315" algn="l" rtl="0">
              <a:spcBef>
                <a:spcPts val="440"/>
              </a:spcBef>
              <a:spcAft>
                <a:spcPts val="0"/>
              </a:spcAft>
              <a:buSzPts val="2090"/>
              <a:buChar char="⚫"/>
              <a:defRPr sz="2200"/>
            </a:lvl1pPr>
            <a:lvl2pPr marL="914400" lvl="1" indent="-336550" algn="l" rtl="0">
              <a:spcBef>
                <a:spcPts val="400"/>
              </a:spcBef>
              <a:spcAft>
                <a:spcPts val="0"/>
              </a:spcAft>
              <a:buSzPts val="1700"/>
              <a:buChar char="⚫"/>
              <a:defRPr sz="2000"/>
            </a:lvl2pPr>
            <a:lvl3pPr marL="1371600" lvl="2" indent="-308610" algn="l" rtl="0">
              <a:spcBef>
                <a:spcPts val="360"/>
              </a:spcBef>
              <a:spcAft>
                <a:spcPts val="0"/>
              </a:spcAft>
              <a:buSzPts val="1260"/>
              <a:buChar char="⚫"/>
              <a:defRPr sz="1800"/>
            </a:lvl3pPr>
            <a:lvl4pPr marL="1828800" lvl="3" indent="-294639" algn="l" rtl="0">
              <a:spcBef>
                <a:spcPts val="320"/>
              </a:spcBef>
              <a:spcAft>
                <a:spcPts val="0"/>
              </a:spcAft>
              <a:buSzPts val="1040"/>
              <a:buChar char="⚫"/>
              <a:defRPr sz="1600"/>
            </a:lvl4pPr>
            <a:lvl5pPr marL="2286000" lvl="4" indent="-294639" algn="l" rtl="0">
              <a:spcBef>
                <a:spcPts val="320"/>
              </a:spcBef>
              <a:spcAft>
                <a:spcPts val="0"/>
              </a:spcAft>
              <a:buSzPts val="1040"/>
              <a:buChar char="⚫"/>
              <a:defRPr sz="1600"/>
            </a:lvl5pPr>
            <a:lvl6pPr marL="2743200" lvl="5" indent="-320039" algn="l" rtl="0">
              <a:spcBef>
                <a:spcPts val="360"/>
              </a:spcBef>
              <a:spcAft>
                <a:spcPts val="0"/>
              </a:spcAft>
              <a:buSzPts val="1440"/>
              <a:buChar char="⚫"/>
              <a:defRPr/>
            </a:lvl6pPr>
            <a:lvl7pPr marL="3200400" lvl="6" indent="-320039" algn="l" rtl="0">
              <a:spcBef>
                <a:spcPts val="360"/>
              </a:spcBef>
              <a:spcAft>
                <a:spcPts val="0"/>
              </a:spcAft>
              <a:buSzPts val="1440"/>
              <a:buChar char="⚫"/>
              <a:defRPr/>
            </a:lvl7pPr>
            <a:lvl8pPr marL="3657600" lvl="7" indent="-342900" algn="l" rtl="0">
              <a:spcBef>
                <a:spcPts val="360"/>
              </a:spcBef>
              <a:spcAft>
                <a:spcPts val="0"/>
              </a:spcAft>
              <a:buSzPts val="1800"/>
              <a:buChar char="•"/>
              <a:defRPr/>
            </a:lvl8pPr>
            <a:lvl9pPr marL="4114800" lvl="8" indent="-342900" algn="l" rtl="0">
              <a:spcBef>
                <a:spcPts val="360"/>
              </a:spcBef>
              <a:spcAft>
                <a:spcPts val="0"/>
              </a:spcAft>
              <a:buSzPts val="1800"/>
              <a:buChar char="•"/>
              <a:defRPr/>
            </a:lvl9pPr>
          </a:lstStyle>
          <a:p>
            <a:endParaRPr/>
          </a:p>
        </p:txBody>
      </p:sp>
      <p:sp>
        <p:nvSpPr>
          <p:cNvPr id="82" name="Google Shape;82;p11"/>
          <p:cNvSpPr txBox="1">
            <a:spLocks noGrp="1"/>
          </p:cNvSpPr>
          <p:nvPr>
            <p:ph type="dt" idx="10"/>
          </p:nvPr>
        </p:nvSpPr>
        <p:spPr>
          <a:xfrm>
            <a:off x="457200" y="6356350"/>
            <a:ext cx="2133600" cy="365100"/>
          </a:xfrm>
          <a:prstGeom prst="rect">
            <a:avLst/>
          </a:prstGeom>
          <a:noFill/>
          <a:ln>
            <a:noFill/>
          </a:ln>
        </p:spPr>
        <p:txBody>
          <a:bodyPr spcFirstLastPara="1" wrap="square" lIns="0" tIns="0" rIns="0" bIns="0" anchor="b" anchorCtr="0">
            <a:noAutofit/>
          </a:bodyPr>
          <a:lstStyle>
            <a:lvl1pPr lvl="0" algn="l" rtl="0">
              <a:lnSpc>
                <a:spcPct val="100000"/>
              </a:lnSpc>
              <a:spcBef>
                <a:spcPts val="0"/>
              </a:spcBef>
              <a:spcAft>
                <a:spcPts val="0"/>
              </a:spcAft>
              <a:buSzPts val="1400"/>
              <a:buNone/>
              <a:defRPr sz="1200">
                <a:solidFill>
                  <a:srgbClr val="D1EAEE"/>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83" name="Google Shape;83;p11"/>
          <p:cNvSpPr txBox="1">
            <a:spLocks noGrp="1"/>
          </p:cNvSpPr>
          <p:nvPr>
            <p:ph type="ftr" idx="11"/>
          </p:nvPr>
        </p:nvSpPr>
        <p:spPr>
          <a:xfrm>
            <a:off x="2667000" y="6356350"/>
            <a:ext cx="3352800" cy="365100"/>
          </a:xfrm>
          <a:prstGeom prst="rect">
            <a:avLst/>
          </a:prstGeom>
          <a:noFill/>
          <a:ln>
            <a:noFill/>
          </a:ln>
        </p:spPr>
        <p:txBody>
          <a:bodyPr spcFirstLastPara="1" wrap="square" lIns="0" tIns="0" rIns="0" bIns="0" anchor="b"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84" name="Google Shape;84;p11"/>
          <p:cNvSpPr txBox="1">
            <a:spLocks noGrp="1"/>
          </p:cNvSpPr>
          <p:nvPr>
            <p:ph type="sldNum" idx="12"/>
          </p:nvPr>
        </p:nvSpPr>
        <p:spPr>
          <a:xfrm>
            <a:off x="7924800" y="6356350"/>
            <a:ext cx="762000" cy="3651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1pPr>
            <a:lvl2pPr marL="0" marR="0" lvl="1"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2pPr>
            <a:lvl3pPr marL="0" marR="0" lvl="2"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3pPr>
            <a:lvl4pPr marL="0" marR="0" lvl="3"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4pPr>
            <a:lvl5pPr marL="0" marR="0" lvl="4"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5pPr>
            <a:lvl6pPr marL="0" marR="0" lvl="5"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6pPr>
            <a:lvl7pPr marL="0" marR="0" lvl="6"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7pPr>
            <a:lvl8pPr marL="0" marR="0" lvl="7"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8pPr>
            <a:lvl9pPr marL="0" marR="0" lvl="8"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85"/>
        <p:cNvGrpSpPr/>
        <p:nvPr/>
      </p:nvGrpSpPr>
      <p:grpSpPr>
        <a:xfrm>
          <a:off x="0" y="0"/>
          <a:ext cx="0" cy="0"/>
          <a:chOff x="0" y="0"/>
          <a:chExt cx="0" cy="0"/>
        </a:xfrm>
      </p:grpSpPr>
      <p:sp>
        <p:nvSpPr>
          <p:cNvPr id="86" name="Google Shape;86;p12"/>
          <p:cNvSpPr txBox="1">
            <a:spLocks noGrp="1"/>
          </p:cNvSpPr>
          <p:nvPr>
            <p:ph type="title"/>
          </p:nvPr>
        </p:nvSpPr>
        <p:spPr>
          <a:xfrm>
            <a:off x="457200" y="704088"/>
            <a:ext cx="8229600" cy="1143000"/>
          </a:xfrm>
          <a:prstGeom prst="rect">
            <a:avLst/>
          </a:prstGeom>
          <a:noFill/>
          <a:ln>
            <a:noFill/>
          </a:ln>
        </p:spPr>
        <p:txBody>
          <a:bodyPr spcFirstLastPara="1" wrap="square" lIns="0" tIns="45700" rIns="0" bIns="0" anchor="b"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87" name="Google Shape;87;p12"/>
          <p:cNvSpPr txBox="1">
            <a:spLocks noGrp="1"/>
          </p:cNvSpPr>
          <p:nvPr>
            <p:ph type="body" idx="1"/>
          </p:nvPr>
        </p:nvSpPr>
        <p:spPr>
          <a:xfrm>
            <a:off x="457200" y="1920085"/>
            <a:ext cx="4038600" cy="4434900"/>
          </a:xfrm>
          <a:prstGeom prst="rect">
            <a:avLst/>
          </a:prstGeom>
          <a:noFill/>
          <a:ln>
            <a:noFill/>
          </a:ln>
        </p:spPr>
        <p:txBody>
          <a:bodyPr spcFirstLastPara="1" wrap="square" lIns="91425" tIns="45700" rIns="91425" bIns="45700" anchor="t" anchorCtr="0">
            <a:noAutofit/>
          </a:bodyPr>
          <a:lstStyle>
            <a:lvl1pPr marL="457200" lvl="0" indent="-385445" algn="l" rtl="0">
              <a:spcBef>
                <a:spcPts val="520"/>
              </a:spcBef>
              <a:spcAft>
                <a:spcPts val="0"/>
              </a:spcAft>
              <a:buSzPts val="2470"/>
              <a:buChar char="⚫"/>
              <a:defRPr sz="2600"/>
            </a:lvl1pPr>
            <a:lvl2pPr marL="914400" lvl="1" indent="-358140" algn="l" rtl="0">
              <a:spcBef>
                <a:spcPts val="480"/>
              </a:spcBef>
              <a:spcAft>
                <a:spcPts val="0"/>
              </a:spcAft>
              <a:buSzPts val="2040"/>
              <a:buChar char="⚫"/>
              <a:defRPr sz="2400"/>
            </a:lvl2pPr>
            <a:lvl3pPr marL="1371600" lvl="2" indent="-317500" algn="l" rtl="0">
              <a:spcBef>
                <a:spcPts val="400"/>
              </a:spcBef>
              <a:spcAft>
                <a:spcPts val="0"/>
              </a:spcAft>
              <a:buSzPts val="1400"/>
              <a:buChar char="⚫"/>
              <a:defRPr sz="2000"/>
            </a:lvl3pPr>
            <a:lvl4pPr marL="1828800" lvl="3" indent="-302894" algn="l" rtl="0">
              <a:spcBef>
                <a:spcPts val="360"/>
              </a:spcBef>
              <a:spcAft>
                <a:spcPts val="0"/>
              </a:spcAft>
              <a:buSzPts val="1170"/>
              <a:buChar char="⚫"/>
              <a:defRPr sz="1800"/>
            </a:lvl4pPr>
            <a:lvl5pPr marL="2286000" lvl="4" indent="-302895" algn="l" rtl="0">
              <a:spcBef>
                <a:spcPts val="360"/>
              </a:spcBef>
              <a:spcAft>
                <a:spcPts val="0"/>
              </a:spcAft>
              <a:buSzPts val="1170"/>
              <a:buChar char="⚫"/>
              <a:defRPr sz="1800"/>
            </a:lvl5pPr>
            <a:lvl6pPr marL="2743200" lvl="5" indent="-320039" algn="l" rtl="0">
              <a:spcBef>
                <a:spcPts val="360"/>
              </a:spcBef>
              <a:spcAft>
                <a:spcPts val="0"/>
              </a:spcAft>
              <a:buSzPts val="1440"/>
              <a:buChar char="⚫"/>
              <a:defRPr/>
            </a:lvl6pPr>
            <a:lvl7pPr marL="3200400" lvl="6" indent="-320039" algn="l" rtl="0">
              <a:spcBef>
                <a:spcPts val="360"/>
              </a:spcBef>
              <a:spcAft>
                <a:spcPts val="0"/>
              </a:spcAft>
              <a:buSzPts val="1440"/>
              <a:buChar char="⚫"/>
              <a:defRPr/>
            </a:lvl7pPr>
            <a:lvl8pPr marL="3657600" lvl="7" indent="-342900" algn="l" rtl="0">
              <a:spcBef>
                <a:spcPts val="360"/>
              </a:spcBef>
              <a:spcAft>
                <a:spcPts val="0"/>
              </a:spcAft>
              <a:buSzPts val="1800"/>
              <a:buChar char="•"/>
              <a:defRPr/>
            </a:lvl8pPr>
            <a:lvl9pPr marL="4114800" lvl="8" indent="-342900" algn="l" rtl="0">
              <a:spcBef>
                <a:spcPts val="360"/>
              </a:spcBef>
              <a:spcAft>
                <a:spcPts val="0"/>
              </a:spcAft>
              <a:buSzPts val="1800"/>
              <a:buChar char="•"/>
              <a:defRPr/>
            </a:lvl9pPr>
          </a:lstStyle>
          <a:p>
            <a:endParaRPr/>
          </a:p>
        </p:txBody>
      </p:sp>
      <p:sp>
        <p:nvSpPr>
          <p:cNvPr id="88" name="Google Shape;88;p12"/>
          <p:cNvSpPr txBox="1">
            <a:spLocks noGrp="1"/>
          </p:cNvSpPr>
          <p:nvPr>
            <p:ph type="body" idx="2"/>
          </p:nvPr>
        </p:nvSpPr>
        <p:spPr>
          <a:xfrm>
            <a:off x="4648200" y="1920085"/>
            <a:ext cx="4038600" cy="4434900"/>
          </a:xfrm>
          <a:prstGeom prst="rect">
            <a:avLst/>
          </a:prstGeom>
          <a:noFill/>
          <a:ln>
            <a:noFill/>
          </a:ln>
        </p:spPr>
        <p:txBody>
          <a:bodyPr spcFirstLastPara="1" wrap="square" lIns="91425" tIns="45700" rIns="91425" bIns="45700" anchor="t" anchorCtr="0">
            <a:noAutofit/>
          </a:bodyPr>
          <a:lstStyle>
            <a:lvl1pPr marL="457200" lvl="0" indent="-385445" algn="l" rtl="0">
              <a:spcBef>
                <a:spcPts val="520"/>
              </a:spcBef>
              <a:spcAft>
                <a:spcPts val="0"/>
              </a:spcAft>
              <a:buSzPts val="2470"/>
              <a:buChar char="⚫"/>
              <a:defRPr sz="2600"/>
            </a:lvl1pPr>
            <a:lvl2pPr marL="914400" lvl="1" indent="-358140" algn="l" rtl="0">
              <a:spcBef>
                <a:spcPts val="480"/>
              </a:spcBef>
              <a:spcAft>
                <a:spcPts val="0"/>
              </a:spcAft>
              <a:buSzPts val="2040"/>
              <a:buChar char="⚫"/>
              <a:defRPr sz="2400"/>
            </a:lvl2pPr>
            <a:lvl3pPr marL="1371600" lvl="2" indent="-317500" algn="l" rtl="0">
              <a:spcBef>
                <a:spcPts val="400"/>
              </a:spcBef>
              <a:spcAft>
                <a:spcPts val="0"/>
              </a:spcAft>
              <a:buSzPts val="1400"/>
              <a:buChar char="⚫"/>
              <a:defRPr sz="2000"/>
            </a:lvl3pPr>
            <a:lvl4pPr marL="1828800" lvl="3" indent="-302894" algn="l" rtl="0">
              <a:spcBef>
                <a:spcPts val="360"/>
              </a:spcBef>
              <a:spcAft>
                <a:spcPts val="0"/>
              </a:spcAft>
              <a:buSzPts val="1170"/>
              <a:buChar char="⚫"/>
              <a:defRPr sz="1800"/>
            </a:lvl4pPr>
            <a:lvl5pPr marL="2286000" lvl="4" indent="-302895" algn="l" rtl="0">
              <a:spcBef>
                <a:spcPts val="360"/>
              </a:spcBef>
              <a:spcAft>
                <a:spcPts val="0"/>
              </a:spcAft>
              <a:buSzPts val="1170"/>
              <a:buChar char="⚫"/>
              <a:defRPr sz="1800"/>
            </a:lvl5pPr>
            <a:lvl6pPr marL="2743200" lvl="5" indent="-320039" algn="l" rtl="0">
              <a:spcBef>
                <a:spcPts val="360"/>
              </a:spcBef>
              <a:spcAft>
                <a:spcPts val="0"/>
              </a:spcAft>
              <a:buSzPts val="1440"/>
              <a:buChar char="⚫"/>
              <a:defRPr/>
            </a:lvl6pPr>
            <a:lvl7pPr marL="3200400" lvl="6" indent="-320039" algn="l" rtl="0">
              <a:spcBef>
                <a:spcPts val="360"/>
              </a:spcBef>
              <a:spcAft>
                <a:spcPts val="0"/>
              </a:spcAft>
              <a:buSzPts val="1440"/>
              <a:buChar char="⚫"/>
              <a:defRPr/>
            </a:lvl7pPr>
            <a:lvl8pPr marL="3657600" lvl="7" indent="-342900" algn="l" rtl="0">
              <a:spcBef>
                <a:spcPts val="360"/>
              </a:spcBef>
              <a:spcAft>
                <a:spcPts val="0"/>
              </a:spcAft>
              <a:buSzPts val="1800"/>
              <a:buChar char="•"/>
              <a:defRPr/>
            </a:lvl8pPr>
            <a:lvl9pPr marL="4114800" lvl="8" indent="-342900" algn="l" rtl="0">
              <a:spcBef>
                <a:spcPts val="360"/>
              </a:spcBef>
              <a:spcAft>
                <a:spcPts val="0"/>
              </a:spcAft>
              <a:buSzPts val="1800"/>
              <a:buChar char="•"/>
              <a:defRPr/>
            </a:lvl9pPr>
          </a:lstStyle>
          <a:p>
            <a:endParaRPr/>
          </a:p>
        </p:txBody>
      </p:sp>
      <p:sp>
        <p:nvSpPr>
          <p:cNvPr id="89" name="Google Shape;89;p12"/>
          <p:cNvSpPr txBox="1">
            <a:spLocks noGrp="1"/>
          </p:cNvSpPr>
          <p:nvPr>
            <p:ph type="dt" idx="10"/>
          </p:nvPr>
        </p:nvSpPr>
        <p:spPr>
          <a:xfrm>
            <a:off x="457200" y="6356350"/>
            <a:ext cx="2133600" cy="365100"/>
          </a:xfrm>
          <a:prstGeom prst="rect">
            <a:avLst/>
          </a:prstGeom>
          <a:noFill/>
          <a:ln>
            <a:noFill/>
          </a:ln>
        </p:spPr>
        <p:txBody>
          <a:bodyPr spcFirstLastPara="1" wrap="square" lIns="0" tIns="0" rIns="0" bIns="0" anchor="b" anchorCtr="0">
            <a:noAutofit/>
          </a:bodyPr>
          <a:lstStyle>
            <a:lvl1pPr lvl="0" algn="l" rtl="0">
              <a:lnSpc>
                <a:spcPct val="100000"/>
              </a:lnSpc>
              <a:spcBef>
                <a:spcPts val="0"/>
              </a:spcBef>
              <a:spcAft>
                <a:spcPts val="0"/>
              </a:spcAft>
              <a:buSzPts val="1400"/>
              <a:buNone/>
              <a:defRPr sz="1200">
                <a:solidFill>
                  <a:srgbClr val="D1EAEE"/>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90" name="Google Shape;90;p12"/>
          <p:cNvSpPr txBox="1">
            <a:spLocks noGrp="1"/>
          </p:cNvSpPr>
          <p:nvPr>
            <p:ph type="ftr" idx="11"/>
          </p:nvPr>
        </p:nvSpPr>
        <p:spPr>
          <a:xfrm>
            <a:off x="2667000" y="6356350"/>
            <a:ext cx="3352800" cy="365100"/>
          </a:xfrm>
          <a:prstGeom prst="rect">
            <a:avLst/>
          </a:prstGeom>
          <a:noFill/>
          <a:ln>
            <a:noFill/>
          </a:ln>
        </p:spPr>
        <p:txBody>
          <a:bodyPr spcFirstLastPara="1" wrap="square" lIns="0" tIns="0" rIns="0" bIns="0" anchor="b"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91" name="Google Shape;91;p12"/>
          <p:cNvSpPr txBox="1">
            <a:spLocks noGrp="1"/>
          </p:cNvSpPr>
          <p:nvPr>
            <p:ph type="sldNum" idx="12"/>
          </p:nvPr>
        </p:nvSpPr>
        <p:spPr>
          <a:xfrm>
            <a:off x="7924800" y="6356350"/>
            <a:ext cx="762000" cy="3651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1pPr>
            <a:lvl2pPr marL="0" marR="0" lvl="1"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2pPr>
            <a:lvl3pPr marL="0" marR="0" lvl="2"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3pPr>
            <a:lvl4pPr marL="0" marR="0" lvl="3"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4pPr>
            <a:lvl5pPr marL="0" marR="0" lvl="4"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5pPr>
            <a:lvl6pPr marL="0" marR="0" lvl="5"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6pPr>
            <a:lvl7pPr marL="0" marR="0" lvl="6"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7pPr>
            <a:lvl8pPr marL="0" marR="0" lvl="7"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8pPr>
            <a:lvl9pPr marL="0" marR="0" lvl="8"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03"/>
        <p:cNvGrpSpPr/>
        <p:nvPr/>
      </p:nvGrpSpPr>
      <p:grpSpPr>
        <a:xfrm>
          <a:off x="0" y="0"/>
          <a:ext cx="0" cy="0"/>
          <a:chOff x="0" y="0"/>
          <a:chExt cx="0" cy="0"/>
        </a:xfrm>
      </p:grpSpPr>
      <p:sp>
        <p:nvSpPr>
          <p:cNvPr id="104" name="Google Shape;104;p14"/>
          <p:cNvSpPr txBox="1">
            <a:spLocks noGrp="1"/>
          </p:cNvSpPr>
          <p:nvPr>
            <p:ph type="title"/>
          </p:nvPr>
        </p:nvSpPr>
        <p:spPr>
          <a:xfrm>
            <a:off x="530352" y="1316736"/>
            <a:ext cx="7772400" cy="1362600"/>
          </a:xfrm>
          <a:prstGeom prst="rect">
            <a:avLst/>
          </a:prstGeom>
          <a:noFill/>
          <a:ln>
            <a:noFill/>
          </a:ln>
        </p:spPr>
        <p:txBody>
          <a:bodyPr spcFirstLastPara="1" wrap="square" lIns="0" tIns="0" rIns="0" bIns="0" anchor="b" anchorCtr="0">
            <a:noAutofit/>
          </a:bodyPr>
          <a:lstStyle>
            <a:lvl1pPr lvl="0" algn="l" rtl="0">
              <a:spcBef>
                <a:spcPts val="0"/>
              </a:spcBef>
              <a:spcAft>
                <a:spcPts val="0"/>
              </a:spcAft>
              <a:buClr>
                <a:srgbClr val="4AE3AC"/>
              </a:buClr>
              <a:buSzPts val="5600"/>
              <a:buFont typeface="Calibri"/>
              <a:buNone/>
              <a:defRPr sz="5600" b="1" cap="none">
                <a:solidFill>
                  <a:srgbClr val="4AE3AC"/>
                </a:solidFill>
                <a:effectLst>
                  <a:outerShdw blurRad="38100" dist="25400" dir="5400000" algn="tl" rotWithShape="0">
                    <a:srgbClr val="000000">
                      <a:alpha val="43000"/>
                    </a:srgbClr>
                  </a:outerShdw>
                </a:effectLst>
                <a:latin typeface="Calibri"/>
                <a:ea typeface="Calibri"/>
                <a:cs typeface="Calibri"/>
                <a:sym typeface="Calibri"/>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05" name="Google Shape;105;p14"/>
          <p:cNvSpPr txBox="1">
            <a:spLocks noGrp="1"/>
          </p:cNvSpPr>
          <p:nvPr>
            <p:ph type="body" idx="1"/>
          </p:nvPr>
        </p:nvSpPr>
        <p:spPr>
          <a:xfrm>
            <a:off x="530352" y="2704664"/>
            <a:ext cx="7772400" cy="1509600"/>
          </a:xfrm>
          <a:prstGeom prst="rect">
            <a:avLst/>
          </a:prstGeom>
          <a:noFill/>
          <a:ln>
            <a:noFill/>
          </a:ln>
        </p:spPr>
        <p:txBody>
          <a:bodyPr spcFirstLastPara="1" wrap="square" lIns="45700" tIns="45700" rIns="45700" bIns="45700" anchor="t" anchorCtr="0">
            <a:noAutofit/>
          </a:bodyPr>
          <a:lstStyle>
            <a:lvl1pPr marL="457200" lvl="0" indent="-228600" algn="l" rtl="0">
              <a:spcBef>
                <a:spcPts val="440"/>
              </a:spcBef>
              <a:spcAft>
                <a:spcPts val="0"/>
              </a:spcAft>
              <a:buSzPts val="2090"/>
              <a:buNone/>
              <a:defRPr sz="2200">
                <a:solidFill>
                  <a:schemeClr val="lt1"/>
                </a:solidFill>
              </a:defRPr>
            </a:lvl1pPr>
            <a:lvl2pPr marL="914400" lvl="1" indent="-228600" algn="l" rtl="0">
              <a:spcBef>
                <a:spcPts val="360"/>
              </a:spcBef>
              <a:spcAft>
                <a:spcPts val="0"/>
              </a:spcAft>
              <a:buSzPts val="1530"/>
              <a:buNone/>
              <a:defRPr sz="1800">
                <a:solidFill>
                  <a:schemeClr val="lt1"/>
                </a:solidFill>
              </a:defRPr>
            </a:lvl2pPr>
            <a:lvl3pPr marL="1371600" lvl="2" indent="-228600" algn="l" rtl="0">
              <a:spcBef>
                <a:spcPts val="320"/>
              </a:spcBef>
              <a:spcAft>
                <a:spcPts val="0"/>
              </a:spcAft>
              <a:buSzPts val="1120"/>
              <a:buNone/>
              <a:defRPr sz="1600">
                <a:solidFill>
                  <a:schemeClr val="lt1"/>
                </a:solidFill>
              </a:defRPr>
            </a:lvl3pPr>
            <a:lvl4pPr marL="1828800" lvl="3" indent="-228600" algn="l" rtl="0">
              <a:spcBef>
                <a:spcPts val="280"/>
              </a:spcBef>
              <a:spcAft>
                <a:spcPts val="0"/>
              </a:spcAft>
              <a:buSzPts val="910"/>
              <a:buNone/>
              <a:defRPr sz="1400">
                <a:solidFill>
                  <a:schemeClr val="lt1"/>
                </a:solidFill>
              </a:defRPr>
            </a:lvl4pPr>
            <a:lvl5pPr marL="2286000" lvl="4" indent="-228600" algn="l" rtl="0">
              <a:spcBef>
                <a:spcPts val="280"/>
              </a:spcBef>
              <a:spcAft>
                <a:spcPts val="0"/>
              </a:spcAft>
              <a:buSzPts val="910"/>
              <a:buNone/>
              <a:defRPr sz="1400">
                <a:solidFill>
                  <a:schemeClr val="lt1"/>
                </a:solidFill>
              </a:defRPr>
            </a:lvl5pPr>
            <a:lvl6pPr marL="2743200" lvl="5" indent="-320039" algn="l" rtl="0">
              <a:spcBef>
                <a:spcPts val="360"/>
              </a:spcBef>
              <a:spcAft>
                <a:spcPts val="0"/>
              </a:spcAft>
              <a:buSzPts val="1440"/>
              <a:buChar char="⚫"/>
              <a:defRPr/>
            </a:lvl6pPr>
            <a:lvl7pPr marL="3200400" lvl="6" indent="-320039" algn="l" rtl="0">
              <a:spcBef>
                <a:spcPts val="360"/>
              </a:spcBef>
              <a:spcAft>
                <a:spcPts val="0"/>
              </a:spcAft>
              <a:buSzPts val="1440"/>
              <a:buChar char="⚫"/>
              <a:defRPr/>
            </a:lvl7pPr>
            <a:lvl8pPr marL="3657600" lvl="7" indent="-342900" algn="l" rtl="0">
              <a:spcBef>
                <a:spcPts val="360"/>
              </a:spcBef>
              <a:spcAft>
                <a:spcPts val="0"/>
              </a:spcAft>
              <a:buSzPts val="1800"/>
              <a:buChar char="•"/>
              <a:defRPr/>
            </a:lvl8pPr>
            <a:lvl9pPr marL="4114800" lvl="8" indent="-342900" algn="l" rtl="0">
              <a:spcBef>
                <a:spcPts val="360"/>
              </a:spcBef>
              <a:spcAft>
                <a:spcPts val="0"/>
              </a:spcAft>
              <a:buSzPts val="1800"/>
              <a:buChar char="•"/>
              <a:defRPr/>
            </a:lvl9pPr>
          </a:lstStyle>
          <a:p>
            <a:endParaRPr/>
          </a:p>
        </p:txBody>
      </p:sp>
      <p:sp>
        <p:nvSpPr>
          <p:cNvPr id="106" name="Google Shape;106;p14"/>
          <p:cNvSpPr txBox="1">
            <a:spLocks noGrp="1"/>
          </p:cNvSpPr>
          <p:nvPr>
            <p:ph type="dt" idx="10"/>
          </p:nvPr>
        </p:nvSpPr>
        <p:spPr>
          <a:xfrm>
            <a:off x="457200" y="6356350"/>
            <a:ext cx="2133600" cy="365100"/>
          </a:xfrm>
          <a:prstGeom prst="rect">
            <a:avLst/>
          </a:prstGeom>
          <a:noFill/>
          <a:ln>
            <a:noFill/>
          </a:ln>
        </p:spPr>
        <p:txBody>
          <a:bodyPr spcFirstLastPara="1" wrap="square" lIns="0" tIns="0" rIns="0" bIns="0" anchor="b" anchorCtr="0">
            <a:noAutofit/>
          </a:bodyPr>
          <a:lstStyle>
            <a:lvl1pPr lvl="0" algn="l" rtl="0">
              <a:lnSpc>
                <a:spcPct val="100000"/>
              </a:lnSpc>
              <a:spcBef>
                <a:spcPts val="0"/>
              </a:spcBef>
              <a:spcAft>
                <a:spcPts val="0"/>
              </a:spcAft>
              <a:buSzPts val="1400"/>
              <a:buNone/>
              <a:defRPr sz="1200">
                <a:solidFill>
                  <a:srgbClr val="D1EAEE"/>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7" name="Google Shape;107;p14"/>
          <p:cNvSpPr txBox="1">
            <a:spLocks noGrp="1"/>
          </p:cNvSpPr>
          <p:nvPr>
            <p:ph type="ftr" idx="11"/>
          </p:nvPr>
        </p:nvSpPr>
        <p:spPr>
          <a:xfrm>
            <a:off x="2667000" y="6356350"/>
            <a:ext cx="3352800" cy="365100"/>
          </a:xfrm>
          <a:prstGeom prst="rect">
            <a:avLst/>
          </a:prstGeom>
          <a:noFill/>
          <a:ln>
            <a:noFill/>
          </a:ln>
        </p:spPr>
        <p:txBody>
          <a:bodyPr spcFirstLastPara="1" wrap="square" lIns="0" tIns="0" rIns="0" bIns="0" anchor="b"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08" name="Google Shape;108;p14"/>
          <p:cNvSpPr txBox="1">
            <a:spLocks noGrp="1"/>
          </p:cNvSpPr>
          <p:nvPr>
            <p:ph type="sldNum" idx="12"/>
          </p:nvPr>
        </p:nvSpPr>
        <p:spPr>
          <a:xfrm>
            <a:off x="7924800" y="6356350"/>
            <a:ext cx="762000" cy="3651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1pPr>
            <a:lvl2pPr marL="0" marR="0" lvl="1"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2pPr>
            <a:lvl3pPr marL="0" marR="0" lvl="2"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3pPr>
            <a:lvl4pPr marL="0" marR="0" lvl="3"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4pPr>
            <a:lvl5pPr marL="0" marR="0" lvl="4"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5pPr>
            <a:lvl6pPr marL="0" marR="0" lvl="5"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6pPr>
            <a:lvl7pPr marL="0" marR="0" lvl="6"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7pPr>
            <a:lvl8pPr marL="0" marR="0" lvl="7"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8pPr>
            <a:lvl9pPr marL="0" marR="0" lvl="8"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19"/>
        <p:cNvGrpSpPr/>
        <p:nvPr/>
      </p:nvGrpSpPr>
      <p:grpSpPr>
        <a:xfrm>
          <a:off x="0" y="0"/>
          <a:ext cx="0" cy="0"/>
          <a:chOff x="0" y="0"/>
          <a:chExt cx="0" cy="0"/>
        </a:xfrm>
      </p:grpSpPr>
      <p:sp>
        <p:nvSpPr>
          <p:cNvPr id="120" name="Google Shape;120;p16"/>
          <p:cNvSpPr txBox="1">
            <a:spLocks noGrp="1"/>
          </p:cNvSpPr>
          <p:nvPr>
            <p:ph type="title"/>
          </p:nvPr>
        </p:nvSpPr>
        <p:spPr>
          <a:xfrm>
            <a:off x="609600" y="1176996"/>
            <a:ext cx="2212800" cy="1582500"/>
          </a:xfrm>
          <a:prstGeom prst="rect">
            <a:avLst/>
          </a:prstGeom>
          <a:noFill/>
          <a:ln>
            <a:noFill/>
          </a:ln>
        </p:spPr>
        <p:txBody>
          <a:bodyPr spcFirstLastPara="1" wrap="square" lIns="45700" tIns="45700" rIns="45700" bIns="45700" anchor="b" anchorCtr="0">
            <a:noAutofit/>
          </a:bodyPr>
          <a:lstStyle>
            <a:lvl1pPr lvl="0" algn="l" rtl="0">
              <a:spcBef>
                <a:spcPts val="0"/>
              </a:spcBef>
              <a:spcAft>
                <a:spcPts val="0"/>
              </a:spcAft>
              <a:buClr>
                <a:schemeClr val="lt2"/>
              </a:buClr>
              <a:buSzPts val="2000"/>
              <a:buFont typeface="Calibri"/>
              <a:buNone/>
              <a:defRPr sz="2000" b="1">
                <a:solidFill>
                  <a:schemeClr val="lt2"/>
                </a:solidFill>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1" name="Google Shape;121;p16"/>
          <p:cNvSpPr txBox="1">
            <a:spLocks noGrp="1"/>
          </p:cNvSpPr>
          <p:nvPr>
            <p:ph type="body" idx="1"/>
          </p:nvPr>
        </p:nvSpPr>
        <p:spPr>
          <a:xfrm>
            <a:off x="609600" y="2828785"/>
            <a:ext cx="2209800" cy="2179200"/>
          </a:xfrm>
          <a:prstGeom prst="rect">
            <a:avLst/>
          </a:prstGeom>
          <a:noFill/>
          <a:ln>
            <a:noFill/>
          </a:ln>
        </p:spPr>
        <p:txBody>
          <a:bodyPr spcFirstLastPara="1" wrap="square" lIns="64000" tIns="45700" rIns="45700" bIns="45700" anchor="t" anchorCtr="0">
            <a:noAutofit/>
          </a:bodyPr>
          <a:lstStyle>
            <a:lvl1pPr marL="457200" lvl="0" indent="-228600" algn="l" rtl="0">
              <a:spcBef>
                <a:spcPts val="250"/>
              </a:spcBef>
              <a:spcAft>
                <a:spcPts val="0"/>
              </a:spcAft>
              <a:buSzPts val="1235"/>
              <a:buFont typeface="Constantia"/>
              <a:buNone/>
              <a:defRPr sz="1300"/>
            </a:lvl1pPr>
            <a:lvl2pPr marL="914400" lvl="1" indent="-293369" algn="l" rtl="0">
              <a:spcBef>
                <a:spcPts val="240"/>
              </a:spcBef>
              <a:spcAft>
                <a:spcPts val="0"/>
              </a:spcAft>
              <a:buSzPts val="1020"/>
              <a:buChar char="⚫"/>
              <a:defRPr sz="1200"/>
            </a:lvl2pPr>
            <a:lvl3pPr marL="1371600" lvl="2" indent="-273050" algn="l" rtl="0">
              <a:spcBef>
                <a:spcPts val="200"/>
              </a:spcBef>
              <a:spcAft>
                <a:spcPts val="0"/>
              </a:spcAft>
              <a:buSzPts val="700"/>
              <a:buChar char="⚫"/>
              <a:defRPr sz="1000"/>
            </a:lvl3pPr>
            <a:lvl4pPr marL="1828800" lvl="3" indent="-265747" algn="l" rtl="0">
              <a:spcBef>
                <a:spcPts val="180"/>
              </a:spcBef>
              <a:spcAft>
                <a:spcPts val="0"/>
              </a:spcAft>
              <a:buSzPts val="585"/>
              <a:buChar char="⚫"/>
              <a:defRPr sz="900"/>
            </a:lvl4pPr>
            <a:lvl5pPr marL="2286000" lvl="4" indent="-265747" algn="l" rtl="0">
              <a:spcBef>
                <a:spcPts val="180"/>
              </a:spcBef>
              <a:spcAft>
                <a:spcPts val="0"/>
              </a:spcAft>
              <a:buSzPts val="585"/>
              <a:buChar char="⚫"/>
              <a:defRPr sz="900"/>
            </a:lvl5pPr>
            <a:lvl6pPr marL="2743200" lvl="5" indent="-320039" algn="l" rtl="0">
              <a:spcBef>
                <a:spcPts val="360"/>
              </a:spcBef>
              <a:spcAft>
                <a:spcPts val="0"/>
              </a:spcAft>
              <a:buSzPts val="1440"/>
              <a:buChar char="⚫"/>
              <a:defRPr/>
            </a:lvl6pPr>
            <a:lvl7pPr marL="3200400" lvl="6" indent="-320039" algn="l" rtl="0">
              <a:spcBef>
                <a:spcPts val="360"/>
              </a:spcBef>
              <a:spcAft>
                <a:spcPts val="0"/>
              </a:spcAft>
              <a:buSzPts val="1440"/>
              <a:buChar char="⚫"/>
              <a:defRPr/>
            </a:lvl7pPr>
            <a:lvl8pPr marL="3657600" lvl="7" indent="-342900" algn="l" rtl="0">
              <a:spcBef>
                <a:spcPts val="360"/>
              </a:spcBef>
              <a:spcAft>
                <a:spcPts val="0"/>
              </a:spcAft>
              <a:buSzPts val="1800"/>
              <a:buChar char="•"/>
              <a:defRPr/>
            </a:lvl8pPr>
            <a:lvl9pPr marL="4114800" lvl="8" indent="-342900" algn="l" rtl="0">
              <a:spcBef>
                <a:spcPts val="360"/>
              </a:spcBef>
              <a:spcAft>
                <a:spcPts val="0"/>
              </a:spcAft>
              <a:buSzPts val="1800"/>
              <a:buChar char="•"/>
              <a:defRPr/>
            </a:lvl9pPr>
          </a:lstStyle>
          <a:p>
            <a:endParaRPr/>
          </a:p>
        </p:txBody>
      </p:sp>
      <p:sp>
        <p:nvSpPr>
          <p:cNvPr id="122" name="Google Shape;122;p16"/>
          <p:cNvSpPr>
            <a:spLocks noGrp="1"/>
          </p:cNvSpPr>
          <p:nvPr>
            <p:ph type="pic" idx="2"/>
          </p:nvPr>
        </p:nvSpPr>
        <p:spPr>
          <a:xfrm rot="420022">
            <a:off x="3485831" y="1199543"/>
            <a:ext cx="4617824" cy="3931997"/>
          </a:xfrm>
          <a:prstGeom prst="rect">
            <a:avLst/>
          </a:prstGeom>
          <a:solidFill>
            <a:schemeClr val="dk1"/>
          </a:solidFill>
          <a:ln w="9525" cap="rnd" cmpd="sng">
            <a:solidFill>
              <a:srgbClr val="C0C0C0"/>
            </a:solidFill>
            <a:prstDash val="solid"/>
            <a:round/>
            <a:headEnd type="none" w="sm" len="sm"/>
            <a:tailEnd type="none" w="sm" len="sm"/>
          </a:ln>
        </p:spPr>
      </p:sp>
      <p:sp>
        <p:nvSpPr>
          <p:cNvPr id="123" name="Google Shape;123;p16"/>
          <p:cNvSpPr txBox="1">
            <a:spLocks noGrp="1"/>
          </p:cNvSpPr>
          <p:nvPr>
            <p:ph type="dt" idx="10"/>
          </p:nvPr>
        </p:nvSpPr>
        <p:spPr>
          <a:xfrm>
            <a:off x="457200" y="6356350"/>
            <a:ext cx="2133600" cy="365100"/>
          </a:xfrm>
          <a:prstGeom prst="rect">
            <a:avLst/>
          </a:prstGeom>
          <a:noFill/>
          <a:ln>
            <a:noFill/>
          </a:ln>
        </p:spPr>
        <p:txBody>
          <a:bodyPr spcFirstLastPara="1" wrap="square" lIns="0" tIns="0" rIns="0" bIns="0" anchor="b" anchorCtr="0">
            <a:noAutofit/>
          </a:bodyPr>
          <a:lstStyle>
            <a:lvl1pPr lvl="0" algn="l" rtl="0">
              <a:lnSpc>
                <a:spcPct val="100000"/>
              </a:lnSpc>
              <a:spcBef>
                <a:spcPts val="0"/>
              </a:spcBef>
              <a:spcAft>
                <a:spcPts val="0"/>
              </a:spcAft>
              <a:buSzPts val="1400"/>
              <a:buNone/>
              <a:defRPr sz="1200">
                <a:solidFill>
                  <a:srgbClr val="D1EAEE"/>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24" name="Google Shape;124;p16"/>
          <p:cNvSpPr txBox="1">
            <a:spLocks noGrp="1"/>
          </p:cNvSpPr>
          <p:nvPr>
            <p:ph type="ftr" idx="11"/>
          </p:nvPr>
        </p:nvSpPr>
        <p:spPr>
          <a:xfrm>
            <a:off x="2667000" y="6356350"/>
            <a:ext cx="3352800" cy="365100"/>
          </a:xfrm>
          <a:prstGeom prst="rect">
            <a:avLst/>
          </a:prstGeom>
          <a:noFill/>
          <a:ln>
            <a:noFill/>
          </a:ln>
        </p:spPr>
        <p:txBody>
          <a:bodyPr spcFirstLastPara="1" wrap="square" lIns="0" tIns="0" rIns="0" bIns="0" anchor="b"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25" name="Google Shape;125;p16"/>
          <p:cNvSpPr txBox="1">
            <a:spLocks noGrp="1"/>
          </p:cNvSpPr>
          <p:nvPr>
            <p:ph type="sldNum" idx="12"/>
          </p:nvPr>
        </p:nvSpPr>
        <p:spPr>
          <a:xfrm>
            <a:off x="8077200" y="6356350"/>
            <a:ext cx="609600" cy="3651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1pPr>
            <a:lvl2pPr marL="0" marR="0" lvl="1"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2pPr>
            <a:lvl3pPr marL="0" marR="0" lvl="2"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3pPr>
            <a:lvl4pPr marL="0" marR="0" lvl="3"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4pPr>
            <a:lvl5pPr marL="0" marR="0" lvl="4"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5pPr>
            <a:lvl6pPr marL="0" marR="0" lvl="5"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6pPr>
            <a:lvl7pPr marL="0" marR="0" lvl="6"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7pPr>
            <a:lvl8pPr marL="0" marR="0" lvl="7"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8pPr>
            <a:lvl9pPr marL="0" marR="0" lvl="8"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Shape 26"/>
        <p:cNvGrpSpPr/>
        <p:nvPr/>
      </p:nvGrpSpPr>
      <p:grpSpPr>
        <a:xfrm>
          <a:off x="0" y="0"/>
          <a:ext cx="0" cy="0"/>
          <a:chOff x="0" y="0"/>
          <a:chExt cx="0" cy="0"/>
        </a:xfrm>
      </p:grpSpPr>
      <p:sp>
        <p:nvSpPr>
          <p:cNvPr id="27" name="Google Shape;27;p3"/>
          <p:cNvSpPr/>
          <p:nvPr/>
        </p:nvSpPr>
        <p:spPr>
          <a:xfrm>
            <a:off x="-9525" y="-7937"/>
            <a:ext cx="9163050" cy="1041400"/>
          </a:xfrm>
          <a:custGeom>
            <a:avLst/>
            <a:gdLst/>
            <a:ahLst/>
            <a:cxnLst/>
            <a:rect l="l" t="t" r="r" b="b"/>
            <a:pathLst>
              <a:path w="5772" h="656" extrusionOk="0">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rgbClr val="0079AF">
                  <a:alpha val="44705"/>
                </a:srgbClr>
              </a:gs>
              <a:gs pos="100000">
                <a:srgbClr val="9A9A9A">
                  <a:alpha val="54901"/>
                </a:srgbClr>
              </a:gs>
            </a:gsLst>
            <a:lin ang="5400012" scaled="0"/>
          </a:gra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None/>
            </a:pPr>
            <a:endParaRPr sz="2400" b="0" i="1" u="none">
              <a:solidFill>
                <a:schemeClr val="lt1"/>
              </a:solidFill>
              <a:latin typeface="Arial"/>
              <a:ea typeface="Arial"/>
              <a:cs typeface="Arial"/>
              <a:sym typeface="Arial"/>
            </a:endParaRPr>
          </a:p>
        </p:txBody>
      </p:sp>
      <p:sp>
        <p:nvSpPr>
          <p:cNvPr id="28" name="Google Shape;28;p3"/>
          <p:cNvSpPr/>
          <p:nvPr/>
        </p:nvSpPr>
        <p:spPr>
          <a:xfrm>
            <a:off x="4381500" y="-7937"/>
            <a:ext cx="4762500" cy="638175"/>
          </a:xfrm>
          <a:custGeom>
            <a:avLst/>
            <a:gdLst/>
            <a:ahLst/>
            <a:cxnLst/>
            <a:rect l="l" t="t" r="r" b="b"/>
            <a:pathLst>
              <a:path w="3000" h="595" extrusionOk="0">
                <a:moveTo>
                  <a:pt x="0" y="0"/>
                </a:moveTo>
                <a:cubicBezTo>
                  <a:pt x="174" y="102"/>
                  <a:pt x="1168" y="533"/>
                  <a:pt x="1668" y="564"/>
                </a:cubicBezTo>
                <a:cubicBezTo>
                  <a:pt x="2168" y="595"/>
                  <a:pt x="2778" y="279"/>
                  <a:pt x="3000" y="186"/>
                </a:cubicBezTo>
                <a:lnTo>
                  <a:pt x="3000" y="6"/>
                </a:lnTo>
                <a:lnTo>
                  <a:pt x="0" y="0"/>
                </a:lnTo>
                <a:close/>
              </a:path>
            </a:pathLst>
          </a:custGeom>
          <a:gradFill>
            <a:gsLst>
              <a:gs pos="0">
                <a:srgbClr val="7C7C7C"/>
              </a:gs>
              <a:gs pos="80000">
                <a:srgbClr val="009BE5"/>
              </a:gs>
              <a:gs pos="100000">
                <a:srgbClr val="009BE5"/>
              </a:gs>
            </a:gsLst>
            <a:lin ang="5400012" scaled="0"/>
          </a:gra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None/>
            </a:pPr>
            <a:endParaRPr sz="2400" b="0" i="1" u="none">
              <a:solidFill>
                <a:schemeClr val="lt1"/>
              </a:solidFill>
              <a:latin typeface="Arial"/>
              <a:ea typeface="Arial"/>
              <a:cs typeface="Arial"/>
              <a:sym typeface="Arial"/>
            </a:endParaRPr>
          </a:p>
        </p:txBody>
      </p:sp>
      <p:sp>
        <p:nvSpPr>
          <p:cNvPr id="29" name="Google Shape;29;p3"/>
          <p:cNvSpPr txBox="1">
            <a:spLocks noGrp="1"/>
          </p:cNvSpPr>
          <p:nvPr>
            <p:ph type="title"/>
          </p:nvPr>
        </p:nvSpPr>
        <p:spPr>
          <a:xfrm>
            <a:off x="457200" y="704850"/>
            <a:ext cx="8229600" cy="1143000"/>
          </a:xfrm>
          <a:prstGeom prst="rect">
            <a:avLst/>
          </a:prstGeom>
          <a:noFill/>
          <a:ln>
            <a:noFill/>
          </a:ln>
        </p:spPr>
        <p:txBody>
          <a:bodyPr spcFirstLastPara="1" wrap="square" lIns="0" tIns="45700" rIns="0" bIns="0" anchor="b" anchorCtr="0">
            <a:noAutofit/>
          </a:bodyPr>
          <a:lstStyle>
            <a:lvl1pPr marR="0" lvl="0"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1pPr>
            <a:lvl2pPr marR="0" lvl="1"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2pPr>
            <a:lvl3pPr marR="0" lvl="2"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3pPr>
            <a:lvl4pPr marR="0" lvl="3"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4pPr>
            <a:lvl5pPr marR="0" lvl="4"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5pPr>
            <a:lvl6pPr marR="0" lvl="5"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6pPr>
            <a:lvl7pPr marR="0" lvl="6"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7pPr>
            <a:lvl8pPr marR="0" lvl="7"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8pPr>
            <a:lvl9pPr marR="0" lvl="8"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9pPr>
          </a:lstStyle>
          <a:p>
            <a:endParaRPr/>
          </a:p>
        </p:txBody>
      </p:sp>
      <p:sp>
        <p:nvSpPr>
          <p:cNvPr id="30" name="Google Shape;30;p3"/>
          <p:cNvSpPr txBox="1">
            <a:spLocks noGrp="1"/>
          </p:cNvSpPr>
          <p:nvPr>
            <p:ph type="body" idx="1"/>
          </p:nvPr>
        </p:nvSpPr>
        <p:spPr>
          <a:xfrm>
            <a:off x="457200" y="1935162"/>
            <a:ext cx="8229600" cy="4389300"/>
          </a:xfrm>
          <a:prstGeom prst="rect">
            <a:avLst/>
          </a:prstGeom>
          <a:noFill/>
          <a:ln>
            <a:noFill/>
          </a:ln>
        </p:spPr>
        <p:txBody>
          <a:bodyPr spcFirstLastPara="1" wrap="square" lIns="91425" tIns="45700" rIns="91425" bIns="45700" anchor="t" anchorCtr="0">
            <a:noAutofit/>
          </a:bodyPr>
          <a:lstStyle>
            <a:lvl1pPr marL="457200" marR="0" lvl="0" indent="-385445" algn="l" rtl="0">
              <a:spcBef>
                <a:spcPts val="520"/>
              </a:spcBef>
              <a:spcAft>
                <a:spcPts val="0"/>
              </a:spcAft>
              <a:buClr>
                <a:srgbClr val="0BD0D9"/>
              </a:buClr>
              <a:buSzPts val="2470"/>
              <a:buFont typeface="Noto Sans Symbols"/>
              <a:buChar char="⚫"/>
              <a:defRPr sz="2600" b="0" i="0" u="none" strike="noStrike" cap="none">
                <a:solidFill>
                  <a:schemeClr val="lt1"/>
                </a:solidFill>
                <a:latin typeface="Constantia"/>
                <a:ea typeface="Constantia"/>
                <a:cs typeface="Constantia"/>
                <a:sym typeface="Constantia"/>
              </a:defRPr>
            </a:lvl1pPr>
            <a:lvl2pPr marL="914400" marR="0" lvl="1" indent="-358140" algn="l" rtl="0">
              <a:spcBef>
                <a:spcPts val="480"/>
              </a:spcBef>
              <a:spcAft>
                <a:spcPts val="0"/>
              </a:spcAft>
              <a:buClr>
                <a:schemeClr val="accent1"/>
              </a:buClr>
              <a:buSzPts val="2040"/>
              <a:buFont typeface="Noto Sans Symbols"/>
              <a:buChar char="⚫"/>
              <a:defRPr sz="2400" b="0" i="0" u="none" strike="noStrike" cap="none">
                <a:solidFill>
                  <a:schemeClr val="lt1"/>
                </a:solidFill>
                <a:latin typeface="Constantia"/>
                <a:ea typeface="Constantia"/>
                <a:cs typeface="Constantia"/>
                <a:sym typeface="Constantia"/>
              </a:defRPr>
            </a:lvl2pPr>
            <a:lvl3pPr marL="1371600" marR="0" lvl="2" indent="-321944" algn="l" rtl="0">
              <a:spcBef>
                <a:spcPts val="420"/>
              </a:spcBef>
              <a:spcAft>
                <a:spcPts val="0"/>
              </a:spcAft>
              <a:buClr>
                <a:schemeClr val="accent2"/>
              </a:buClr>
              <a:buSzPts val="1470"/>
              <a:buFont typeface="Noto Sans Symbols"/>
              <a:buChar char="⚫"/>
              <a:defRPr sz="2100" b="0" i="0" u="none" strike="noStrike" cap="none">
                <a:solidFill>
                  <a:schemeClr val="lt1"/>
                </a:solidFill>
                <a:latin typeface="Constantia"/>
                <a:ea typeface="Constantia"/>
                <a:cs typeface="Constantia"/>
                <a:sym typeface="Constantia"/>
              </a:defRPr>
            </a:lvl3pPr>
            <a:lvl4pPr marL="1828800" marR="0" lvl="3" indent="-311150" algn="l" rtl="0">
              <a:spcBef>
                <a:spcPts val="400"/>
              </a:spcBef>
              <a:spcAft>
                <a:spcPts val="0"/>
              </a:spcAft>
              <a:buClr>
                <a:srgbClr val="0BD0D9"/>
              </a:buClr>
              <a:buSzPts val="1300"/>
              <a:buFont typeface="Noto Sans Symbols"/>
              <a:buChar char="⚫"/>
              <a:defRPr sz="2000" b="0" i="0" u="none" strike="noStrike" cap="none">
                <a:solidFill>
                  <a:schemeClr val="lt1"/>
                </a:solidFill>
                <a:latin typeface="Constantia"/>
                <a:ea typeface="Constantia"/>
                <a:cs typeface="Constantia"/>
                <a:sym typeface="Constantia"/>
              </a:defRPr>
            </a:lvl4pPr>
            <a:lvl5pPr marL="2286000" marR="0" lvl="4" indent="-311150" algn="l" rtl="0">
              <a:spcBef>
                <a:spcPts val="400"/>
              </a:spcBef>
              <a:spcAft>
                <a:spcPts val="0"/>
              </a:spcAft>
              <a:buClr>
                <a:srgbClr val="10CF9B"/>
              </a:buClr>
              <a:buSzPts val="1300"/>
              <a:buFont typeface="Noto Sans Symbols"/>
              <a:buChar char="⚫"/>
              <a:defRPr sz="2000" b="0" i="0" u="none" strike="noStrike" cap="none">
                <a:solidFill>
                  <a:schemeClr val="lt1"/>
                </a:solidFill>
                <a:latin typeface="Constantia"/>
                <a:ea typeface="Constantia"/>
                <a:cs typeface="Constantia"/>
                <a:sym typeface="Constantia"/>
              </a:defRPr>
            </a:lvl5pPr>
            <a:lvl6pPr marL="2743200" marR="0" lvl="5" indent="-320039" algn="l" rtl="0">
              <a:spcBef>
                <a:spcPts val="360"/>
              </a:spcBef>
              <a:spcAft>
                <a:spcPts val="0"/>
              </a:spcAft>
              <a:buClr>
                <a:schemeClr val="accent5"/>
              </a:buClr>
              <a:buSzPts val="1440"/>
              <a:buFont typeface="Noto Sans Symbols"/>
              <a:buChar char="⚫"/>
              <a:defRPr sz="1800" b="0" i="0" u="none" strike="noStrike" cap="none">
                <a:solidFill>
                  <a:schemeClr val="lt1"/>
                </a:solidFill>
                <a:latin typeface="Constantia"/>
                <a:ea typeface="Constantia"/>
                <a:cs typeface="Constantia"/>
                <a:sym typeface="Constantia"/>
              </a:defRPr>
            </a:lvl6pPr>
            <a:lvl7pPr marL="3200400" marR="0" lvl="6" indent="-309879" algn="l" rtl="0">
              <a:spcBef>
                <a:spcPts val="320"/>
              </a:spcBef>
              <a:spcAft>
                <a:spcPts val="0"/>
              </a:spcAft>
              <a:buClr>
                <a:schemeClr val="accent6"/>
              </a:buClr>
              <a:buSzPts val="1280"/>
              <a:buFont typeface="Noto Sans Symbols"/>
              <a:buChar char="⚫"/>
              <a:defRPr sz="1600" b="0" i="0" u="none" strike="noStrike" cap="none">
                <a:solidFill>
                  <a:schemeClr val="lt1"/>
                </a:solidFill>
                <a:latin typeface="Constantia"/>
                <a:ea typeface="Constantia"/>
                <a:cs typeface="Constantia"/>
                <a:sym typeface="Constantia"/>
              </a:defRPr>
            </a:lvl7pPr>
            <a:lvl8pPr marL="3657600" marR="0" lvl="7" indent="-330200" algn="l" rtl="0">
              <a:spcBef>
                <a:spcPts val="320"/>
              </a:spcBef>
              <a:spcAft>
                <a:spcPts val="0"/>
              </a:spcAft>
              <a:buClr>
                <a:schemeClr val="lt2"/>
              </a:buClr>
              <a:buSzPts val="1600"/>
              <a:buFont typeface="Constantia"/>
              <a:buChar char="•"/>
              <a:defRPr sz="1600" b="0" i="0" u="none" strike="noStrike" cap="none">
                <a:solidFill>
                  <a:schemeClr val="lt1"/>
                </a:solidFill>
                <a:latin typeface="Constantia"/>
                <a:ea typeface="Constantia"/>
                <a:cs typeface="Constantia"/>
                <a:sym typeface="Constantia"/>
              </a:defRPr>
            </a:lvl8pPr>
            <a:lvl9pPr marL="4114800" marR="0" lvl="8" indent="-317500" algn="l" rtl="0">
              <a:spcBef>
                <a:spcPts val="280"/>
              </a:spcBef>
              <a:spcAft>
                <a:spcPts val="0"/>
              </a:spcAft>
              <a:buClr>
                <a:schemeClr val="lt2"/>
              </a:buClr>
              <a:buSzPts val="1400"/>
              <a:buFont typeface="Constantia"/>
              <a:buChar char="•"/>
              <a:defRPr sz="1400" b="0" i="0" u="none" strike="noStrike" cap="none">
                <a:solidFill>
                  <a:schemeClr val="lt1"/>
                </a:solidFill>
                <a:latin typeface="Constantia"/>
                <a:ea typeface="Constantia"/>
                <a:cs typeface="Constantia"/>
                <a:sym typeface="Constantia"/>
              </a:defRPr>
            </a:lvl9pPr>
          </a:lstStyle>
          <a:p>
            <a:endParaRPr/>
          </a:p>
        </p:txBody>
      </p:sp>
      <p:sp>
        <p:nvSpPr>
          <p:cNvPr id="31" name="Google Shape;31;p3"/>
          <p:cNvSpPr txBox="1">
            <a:spLocks noGrp="1"/>
          </p:cNvSpPr>
          <p:nvPr>
            <p:ph type="dt" idx="10"/>
          </p:nvPr>
        </p:nvSpPr>
        <p:spPr>
          <a:xfrm>
            <a:off x="457200" y="6356350"/>
            <a:ext cx="2133600" cy="365100"/>
          </a:xfrm>
          <a:prstGeom prst="rect">
            <a:avLst/>
          </a:prstGeom>
          <a:noFill/>
          <a:ln>
            <a:noFill/>
          </a:ln>
        </p:spPr>
        <p:txBody>
          <a:bodyPr spcFirstLastPara="1" wrap="square" lIns="0" tIns="0" rIns="0" bIns="0" anchor="b" anchorCtr="0">
            <a:noAutofit/>
          </a:bodyPr>
          <a:lstStyle>
            <a:lvl1pPr marR="0" lvl="0" algn="l" rtl="0">
              <a:lnSpc>
                <a:spcPct val="100000"/>
              </a:lnSpc>
              <a:spcBef>
                <a:spcPts val="0"/>
              </a:spcBef>
              <a:spcAft>
                <a:spcPts val="0"/>
              </a:spcAft>
              <a:buSzPts val="1400"/>
              <a:buNone/>
              <a:defRPr sz="1200" b="0" i="1" u="none">
                <a:solidFill>
                  <a:srgbClr val="D1EAEE"/>
                </a:solidFill>
                <a:latin typeface="Arial"/>
                <a:ea typeface="Arial"/>
                <a:cs typeface="Arial"/>
                <a:sym typeface="Arial"/>
              </a:defRPr>
            </a:lvl1pPr>
            <a:lvl2pPr marR="0" lvl="1"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2pPr>
            <a:lvl3pPr marR="0" lvl="2"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3pPr>
            <a:lvl4pPr marR="0" lvl="3"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4pPr>
            <a:lvl5pPr marR="0" lvl="4"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5pPr>
            <a:lvl6pPr marR="0" lvl="5"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6pPr>
            <a:lvl7pPr marR="0" lvl="6"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7pPr>
            <a:lvl8pPr marR="0" lvl="7"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8pPr>
            <a:lvl9pPr marR="0" lvl="8"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9pPr>
          </a:lstStyle>
          <a:p>
            <a:endParaRPr/>
          </a:p>
        </p:txBody>
      </p:sp>
      <p:sp>
        <p:nvSpPr>
          <p:cNvPr id="32" name="Google Shape;32;p3"/>
          <p:cNvSpPr txBox="1">
            <a:spLocks noGrp="1"/>
          </p:cNvSpPr>
          <p:nvPr>
            <p:ph type="ftr" idx="11"/>
          </p:nvPr>
        </p:nvSpPr>
        <p:spPr>
          <a:xfrm>
            <a:off x="2667000" y="6356350"/>
            <a:ext cx="3352800" cy="365100"/>
          </a:xfrm>
          <a:prstGeom prst="rect">
            <a:avLst/>
          </a:prstGeom>
          <a:noFill/>
          <a:ln>
            <a:noFill/>
          </a:ln>
        </p:spPr>
        <p:txBody>
          <a:bodyPr spcFirstLastPara="1" wrap="square" lIns="0" tIns="0" rIns="0" bIns="0" anchor="b" anchorCtr="0">
            <a:noAutofit/>
          </a:bodyPr>
          <a:lstStyle>
            <a:lvl1pPr marR="0" lvl="0" algn="ctr" rtl="0">
              <a:lnSpc>
                <a:spcPct val="100000"/>
              </a:lnSpc>
              <a:spcBef>
                <a:spcPts val="0"/>
              </a:spcBef>
              <a:spcAft>
                <a:spcPts val="0"/>
              </a:spcAft>
              <a:buSzPts val="1400"/>
              <a:buNone/>
              <a:defRPr sz="2400" b="0" i="1" u="none">
                <a:solidFill>
                  <a:schemeClr val="lt1"/>
                </a:solidFill>
                <a:latin typeface="Arial"/>
                <a:ea typeface="Arial"/>
                <a:cs typeface="Arial"/>
                <a:sym typeface="Arial"/>
              </a:defRPr>
            </a:lvl1pPr>
            <a:lvl2pPr marR="0" lvl="1"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2pPr>
            <a:lvl3pPr marR="0" lvl="2"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3pPr>
            <a:lvl4pPr marR="0" lvl="3"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4pPr>
            <a:lvl5pPr marR="0" lvl="4"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5pPr>
            <a:lvl6pPr marR="0" lvl="5"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6pPr>
            <a:lvl7pPr marR="0" lvl="6"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7pPr>
            <a:lvl8pPr marR="0" lvl="7"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8pPr>
            <a:lvl9pPr marR="0" lvl="8"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9pPr>
          </a:lstStyle>
          <a:p>
            <a:endParaRPr/>
          </a:p>
        </p:txBody>
      </p:sp>
      <p:sp>
        <p:nvSpPr>
          <p:cNvPr id="33" name="Google Shape;33;p3"/>
          <p:cNvSpPr txBox="1">
            <a:spLocks noGrp="1"/>
          </p:cNvSpPr>
          <p:nvPr>
            <p:ph type="sldNum" idx="12"/>
          </p:nvPr>
        </p:nvSpPr>
        <p:spPr>
          <a:xfrm>
            <a:off x="7924800" y="6356350"/>
            <a:ext cx="762000" cy="3651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1pPr>
            <a:lvl2pPr marL="0" marR="0" lvl="1"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2pPr>
            <a:lvl3pPr marL="0" marR="0" lvl="2"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3pPr>
            <a:lvl4pPr marL="0" marR="0" lvl="3"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4pPr>
            <a:lvl5pPr marL="0" marR="0" lvl="4"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5pPr>
            <a:lvl6pPr marL="0" marR="0" lvl="5"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6pPr>
            <a:lvl7pPr marL="0" marR="0" lvl="6"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7pPr>
            <a:lvl8pPr marL="0" marR="0" lvl="7"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8pPr>
            <a:lvl9pPr marL="0" marR="0" lvl="8"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sz="1400" i="0">
              <a:solidFill>
                <a:srgbClr val="000000"/>
              </a:solidFill>
            </a:endParaRPr>
          </a:p>
        </p:txBody>
      </p:sp>
      <p:grpSp>
        <p:nvGrpSpPr>
          <p:cNvPr id="34" name="Google Shape;34;p3"/>
          <p:cNvGrpSpPr/>
          <p:nvPr/>
        </p:nvGrpSpPr>
        <p:grpSpPr>
          <a:xfrm>
            <a:off x="-29327" y="-14802"/>
            <a:ext cx="9198252" cy="1083761"/>
            <a:chOff x="-29322" y="-1965"/>
            <a:chExt cx="9198252" cy="1086259"/>
          </a:xfrm>
        </p:grpSpPr>
        <p:sp>
          <p:nvSpPr>
            <p:cNvPr id="35" name="Google Shape;35;p3"/>
            <p:cNvSpPr/>
            <p:nvPr/>
          </p:nvSpPr>
          <p:spPr>
            <a:xfrm rot="-164306">
              <a:off x="-19045" y="216553"/>
              <a:ext cx="9163052" cy="649223"/>
            </a:xfrm>
            <a:custGeom>
              <a:avLst/>
              <a:gdLst/>
              <a:ahLst/>
              <a:cxnLst/>
              <a:rect l="l" t="t" r="r" b="b"/>
              <a:pathLst>
                <a:path w="5772" h="1055" extrusionOk="0">
                  <a:moveTo>
                    <a:pt x="0" y="966"/>
                  </a:moveTo>
                  <a:cubicBezTo>
                    <a:pt x="282" y="738"/>
                    <a:pt x="923" y="275"/>
                    <a:pt x="1608" y="282"/>
                  </a:cubicBezTo>
                  <a:cubicBezTo>
                    <a:pt x="2293" y="289"/>
                    <a:pt x="3416" y="1055"/>
                    <a:pt x="4110" y="1008"/>
                  </a:cubicBezTo>
                  <a:cubicBezTo>
                    <a:pt x="4804" y="961"/>
                    <a:pt x="5426" y="210"/>
                    <a:pt x="5772" y="0"/>
                  </a:cubicBezTo>
                </a:path>
              </a:pathLst>
            </a:custGeom>
            <a:noFill/>
            <a:ln w="10775" cap="flat" cmpd="sng">
              <a:solidFill>
                <a:srgbClr val="959595"/>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lt1"/>
                </a:buClr>
                <a:buSzPts val="2400"/>
                <a:buFont typeface="Arial"/>
                <a:buNone/>
              </a:pPr>
              <a:endParaRPr sz="2400" b="0" i="1" u="none" strike="noStrike" cap="none">
                <a:solidFill>
                  <a:schemeClr val="lt1"/>
                </a:solidFill>
                <a:latin typeface="Arial"/>
                <a:ea typeface="Arial"/>
                <a:cs typeface="Arial"/>
                <a:sym typeface="Arial"/>
              </a:endParaRPr>
            </a:p>
          </p:txBody>
        </p:sp>
        <p:sp>
          <p:nvSpPr>
            <p:cNvPr id="36" name="Google Shape;36;p3"/>
            <p:cNvSpPr/>
            <p:nvPr/>
          </p:nvSpPr>
          <p:spPr>
            <a:xfrm rot="-164306">
              <a:off x="-14309" y="290005"/>
              <a:ext cx="9175809" cy="530353"/>
            </a:xfrm>
            <a:custGeom>
              <a:avLst/>
              <a:gdLst/>
              <a:ahLst/>
              <a:cxnLst/>
              <a:rect l="l" t="t" r="r" b="b"/>
              <a:pathLst>
                <a:path w="5766" h="854" extrusionOk="0">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solidFill>
                <a:schemeClr val="accent4"/>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lt1"/>
                </a:buClr>
                <a:buSzPts val="2400"/>
                <a:buFont typeface="Arial"/>
                <a:buNone/>
              </a:pPr>
              <a:endParaRPr sz="2400" b="0" i="1" u="none" strike="noStrike" cap="none">
                <a:solidFill>
                  <a:schemeClr val="lt1"/>
                </a:solidFill>
                <a:latin typeface="Arial"/>
                <a:ea typeface="Arial"/>
                <a:cs typeface="Arial"/>
                <a:sym typeface="Arial"/>
              </a:endParaRPr>
            </a:p>
          </p:txBody>
        </p:sp>
      </p:gr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slow">
    <p:fade/>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Shape 92"/>
        <p:cNvGrpSpPr/>
        <p:nvPr/>
      </p:nvGrpSpPr>
      <p:grpSpPr>
        <a:xfrm>
          <a:off x="0" y="0"/>
          <a:ext cx="0" cy="0"/>
          <a:chOff x="0" y="0"/>
          <a:chExt cx="0" cy="0"/>
        </a:xfrm>
      </p:grpSpPr>
      <p:sp>
        <p:nvSpPr>
          <p:cNvPr id="93" name="Google Shape;93;p13"/>
          <p:cNvSpPr/>
          <p:nvPr/>
        </p:nvSpPr>
        <p:spPr>
          <a:xfrm>
            <a:off x="-9525" y="-7937"/>
            <a:ext cx="9163050" cy="1041400"/>
          </a:xfrm>
          <a:custGeom>
            <a:avLst/>
            <a:gdLst/>
            <a:ahLst/>
            <a:cxnLst/>
            <a:rect l="l" t="t" r="r" b="b"/>
            <a:pathLst>
              <a:path w="5772" h="656" extrusionOk="0">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rgbClr val="0079AF">
                  <a:alpha val="44705"/>
                </a:srgbClr>
              </a:gs>
              <a:gs pos="100000">
                <a:srgbClr val="00EBF8">
                  <a:alpha val="54901"/>
                </a:srgbClr>
              </a:gs>
            </a:gsLst>
            <a:lin ang="5400012" scaled="0"/>
          </a:gra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None/>
            </a:pPr>
            <a:endParaRPr sz="2400" b="0" i="1" u="none">
              <a:solidFill>
                <a:schemeClr val="lt1"/>
              </a:solidFill>
              <a:latin typeface="Arial"/>
              <a:ea typeface="Arial"/>
              <a:cs typeface="Arial"/>
              <a:sym typeface="Arial"/>
            </a:endParaRPr>
          </a:p>
        </p:txBody>
      </p:sp>
      <p:sp>
        <p:nvSpPr>
          <p:cNvPr id="94" name="Google Shape;94;p13"/>
          <p:cNvSpPr/>
          <p:nvPr/>
        </p:nvSpPr>
        <p:spPr>
          <a:xfrm>
            <a:off x="4381500" y="-7937"/>
            <a:ext cx="4762500" cy="638175"/>
          </a:xfrm>
          <a:custGeom>
            <a:avLst/>
            <a:gdLst/>
            <a:ahLst/>
            <a:cxnLst/>
            <a:rect l="l" t="t" r="r" b="b"/>
            <a:pathLst>
              <a:path w="3000" h="595" extrusionOk="0">
                <a:moveTo>
                  <a:pt x="0" y="0"/>
                </a:moveTo>
                <a:cubicBezTo>
                  <a:pt x="174" y="102"/>
                  <a:pt x="1168" y="533"/>
                  <a:pt x="1668" y="564"/>
                </a:cubicBezTo>
                <a:cubicBezTo>
                  <a:pt x="2168" y="595"/>
                  <a:pt x="2778" y="279"/>
                  <a:pt x="3000" y="186"/>
                </a:cubicBezTo>
                <a:lnTo>
                  <a:pt x="3000" y="6"/>
                </a:lnTo>
                <a:lnTo>
                  <a:pt x="0" y="0"/>
                </a:lnTo>
                <a:close/>
              </a:path>
            </a:pathLst>
          </a:custGeom>
          <a:gradFill>
            <a:gsLst>
              <a:gs pos="0">
                <a:srgbClr val="00ADB6"/>
              </a:gs>
              <a:gs pos="80000">
                <a:srgbClr val="009BE5"/>
              </a:gs>
              <a:gs pos="100000">
                <a:srgbClr val="009BE5"/>
              </a:gs>
            </a:gsLst>
            <a:lin ang="5400012" scaled="0"/>
          </a:gra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None/>
            </a:pPr>
            <a:endParaRPr sz="2400" b="0" i="1" u="none">
              <a:solidFill>
                <a:schemeClr val="lt1"/>
              </a:solidFill>
              <a:latin typeface="Arial"/>
              <a:ea typeface="Arial"/>
              <a:cs typeface="Arial"/>
              <a:sym typeface="Arial"/>
            </a:endParaRPr>
          </a:p>
        </p:txBody>
      </p:sp>
      <p:grpSp>
        <p:nvGrpSpPr>
          <p:cNvPr id="95" name="Google Shape;95;p13"/>
          <p:cNvGrpSpPr/>
          <p:nvPr/>
        </p:nvGrpSpPr>
        <p:grpSpPr>
          <a:xfrm>
            <a:off x="-29327" y="-14802"/>
            <a:ext cx="9198252" cy="1083761"/>
            <a:chOff x="-29322" y="-1965"/>
            <a:chExt cx="9198252" cy="1086259"/>
          </a:xfrm>
        </p:grpSpPr>
        <p:sp>
          <p:nvSpPr>
            <p:cNvPr id="96" name="Google Shape;96;p13"/>
            <p:cNvSpPr/>
            <p:nvPr/>
          </p:nvSpPr>
          <p:spPr>
            <a:xfrm rot="-164306">
              <a:off x="-19045" y="216553"/>
              <a:ext cx="9163052" cy="649223"/>
            </a:xfrm>
            <a:custGeom>
              <a:avLst/>
              <a:gdLst/>
              <a:ahLst/>
              <a:cxnLst/>
              <a:rect l="l" t="t" r="r" b="b"/>
              <a:pathLst>
                <a:path w="5772" h="1055" extrusionOk="0">
                  <a:moveTo>
                    <a:pt x="0" y="966"/>
                  </a:moveTo>
                  <a:cubicBezTo>
                    <a:pt x="282" y="738"/>
                    <a:pt x="923" y="275"/>
                    <a:pt x="1608" y="282"/>
                  </a:cubicBezTo>
                  <a:cubicBezTo>
                    <a:pt x="2293" y="289"/>
                    <a:pt x="3416" y="1055"/>
                    <a:pt x="4110" y="1008"/>
                  </a:cubicBezTo>
                  <a:cubicBezTo>
                    <a:pt x="4804" y="961"/>
                    <a:pt x="5426" y="210"/>
                    <a:pt x="5772" y="0"/>
                  </a:cubicBezTo>
                </a:path>
              </a:pathLst>
            </a:custGeom>
            <a:noFill/>
            <a:ln w="10775" cap="flat" cmpd="sng">
              <a:solidFill>
                <a:srgbClr val="09B6B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lt1"/>
                </a:buClr>
                <a:buSzPts val="2400"/>
                <a:buFont typeface="Arial"/>
                <a:buNone/>
              </a:pPr>
              <a:endParaRPr sz="2400" b="0" i="1" u="none" strike="noStrike" cap="none">
                <a:solidFill>
                  <a:schemeClr val="lt1"/>
                </a:solidFill>
                <a:latin typeface="Arial"/>
                <a:ea typeface="Arial"/>
                <a:cs typeface="Arial"/>
                <a:sym typeface="Arial"/>
              </a:endParaRPr>
            </a:p>
          </p:txBody>
        </p:sp>
        <p:sp>
          <p:nvSpPr>
            <p:cNvPr id="97" name="Google Shape;97;p13"/>
            <p:cNvSpPr/>
            <p:nvPr/>
          </p:nvSpPr>
          <p:spPr>
            <a:xfrm rot="-164306">
              <a:off x="-14309" y="290005"/>
              <a:ext cx="9175809" cy="530353"/>
            </a:xfrm>
            <a:custGeom>
              <a:avLst/>
              <a:gdLst/>
              <a:ahLst/>
              <a:cxnLst/>
              <a:rect l="l" t="t" r="r" b="b"/>
              <a:pathLst>
                <a:path w="5766" h="854" extrusionOk="0">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solidFill>
                <a:schemeClr val="accent4"/>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lt1"/>
                </a:buClr>
                <a:buSzPts val="2400"/>
                <a:buFont typeface="Arial"/>
                <a:buNone/>
              </a:pPr>
              <a:endParaRPr sz="2400" b="0" i="1" u="none" strike="noStrike" cap="none">
                <a:solidFill>
                  <a:schemeClr val="lt1"/>
                </a:solidFill>
                <a:latin typeface="Arial"/>
                <a:ea typeface="Arial"/>
                <a:cs typeface="Arial"/>
                <a:sym typeface="Arial"/>
              </a:endParaRPr>
            </a:p>
          </p:txBody>
        </p:sp>
      </p:grpSp>
      <p:sp>
        <p:nvSpPr>
          <p:cNvPr id="98" name="Google Shape;98;p13"/>
          <p:cNvSpPr txBox="1">
            <a:spLocks noGrp="1"/>
          </p:cNvSpPr>
          <p:nvPr>
            <p:ph type="title"/>
          </p:nvPr>
        </p:nvSpPr>
        <p:spPr>
          <a:xfrm>
            <a:off x="457200" y="704850"/>
            <a:ext cx="8229600" cy="1143000"/>
          </a:xfrm>
          <a:prstGeom prst="rect">
            <a:avLst/>
          </a:prstGeom>
          <a:noFill/>
          <a:ln>
            <a:noFill/>
          </a:ln>
        </p:spPr>
        <p:txBody>
          <a:bodyPr spcFirstLastPara="1" wrap="square" lIns="0" tIns="45700" rIns="0" bIns="0" anchor="b" anchorCtr="0">
            <a:noAutofit/>
          </a:bodyPr>
          <a:lstStyle>
            <a:lvl1pPr marR="0" lvl="0"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1pPr>
            <a:lvl2pPr marR="0" lvl="1"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2pPr>
            <a:lvl3pPr marR="0" lvl="2"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3pPr>
            <a:lvl4pPr marR="0" lvl="3"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4pPr>
            <a:lvl5pPr marR="0" lvl="4"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5pPr>
            <a:lvl6pPr marR="0" lvl="5"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6pPr>
            <a:lvl7pPr marR="0" lvl="6"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7pPr>
            <a:lvl8pPr marR="0" lvl="7"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8pPr>
            <a:lvl9pPr marR="0" lvl="8"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9pPr>
          </a:lstStyle>
          <a:p>
            <a:endParaRPr/>
          </a:p>
        </p:txBody>
      </p:sp>
      <p:sp>
        <p:nvSpPr>
          <p:cNvPr id="99" name="Google Shape;99;p13"/>
          <p:cNvSpPr txBox="1">
            <a:spLocks noGrp="1"/>
          </p:cNvSpPr>
          <p:nvPr>
            <p:ph type="body" idx="1"/>
          </p:nvPr>
        </p:nvSpPr>
        <p:spPr>
          <a:xfrm>
            <a:off x="457200" y="1935162"/>
            <a:ext cx="8229600" cy="4389300"/>
          </a:xfrm>
          <a:prstGeom prst="rect">
            <a:avLst/>
          </a:prstGeom>
          <a:noFill/>
          <a:ln>
            <a:noFill/>
          </a:ln>
        </p:spPr>
        <p:txBody>
          <a:bodyPr spcFirstLastPara="1" wrap="square" lIns="91425" tIns="45700" rIns="91425" bIns="45700" anchor="t" anchorCtr="0">
            <a:noAutofit/>
          </a:bodyPr>
          <a:lstStyle>
            <a:lvl1pPr marL="457200" marR="0" lvl="0" indent="-385445" algn="l" rtl="0">
              <a:spcBef>
                <a:spcPts val="520"/>
              </a:spcBef>
              <a:spcAft>
                <a:spcPts val="0"/>
              </a:spcAft>
              <a:buClr>
                <a:srgbClr val="0BD0D9"/>
              </a:buClr>
              <a:buSzPts val="2470"/>
              <a:buFont typeface="Noto Sans Symbols"/>
              <a:buChar char="⚫"/>
              <a:defRPr sz="2600" b="0" i="0" u="none" strike="noStrike" cap="none">
                <a:solidFill>
                  <a:schemeClr val="lt1"/>
                </a:solidFill>
                <a:latin typeface="Constantia"/>
                <a:ea typeface="Constantia"/>
                <a:cs typeface="Constantia"/>
                <a:sym typeface="Constantia"/>
              </a:defRPr>
            </a:lvl1pPr>
            <a:lvl2pPr marL="914400" marR="0" lvl="1" indent="-358140" algn="l" rtl="0">
              <a:spcBef>
                <a:spcPts val="480"/>
              </a:spcBef>
              <a:spcAft>
                <a:spcPts val="0"/>
              </a:spcAft>
              <a:buClr>
                <a:schemeClr val="accent1"/>
              </a:buClr>
              <a:buSzPts val="2040"/>
              <a:buFont typeface="Noto Sans Symbols"/>
              <a:buChar char="⚫"/>
              <a:defRPr sz="2400" b="0" i="0" u="none" strike="noStrike" cap="none">
                <a:solidFill>
                  <a:schemeClr val="lt1"/>
                </a:solidFill>
                <a:latin typeface="Constantia"/>
                <a:ea typeface="Constantia"/>
                <a:cs typeface="Constantia"/>
                <a:sym typeface="Constantia"/>
              </a:defRPr>
            </a:lvl2pPr>
            <a:lvl3pPr marL="1371600" marR="0" lvl="2" indent="-321944" algn="l" rtl="0">
              <a:spcBef>
                <a:spcPts val="420"/>
              </a:spcBef>
              <a:spcAft>
                <a:spcPts val="0"/>
              </a:spcAft>
              <a:buClr>
                <a:schemeClr val="accent2"/>
              </a:buClr>
              <a:buSzPts val="1470"/>
              <a:buFont typeface="Noto Sans Symbols"/>
              <a:buChar char="⚫"/>
              <a:defRPr sz="2100" b="0" i="0" u="none" strike="noStrike" cap="none">
                <a:solidFill>
                  <a:schemeClr val="lt1"/>
                </a:solidFill>
                <a:latin typeface="Constantia"/>
                <a:ea typeface="Constantia"/>
                <a:cs typeface="Constantia"/>
                <a:sym typeface="Constantia"/>
              </a:defRPr>
            </a:lvl3pPr>
            <a:lvl4pPr marL="1828800" marR="0" lvl="3" indent="-311150" algn="l" rtl="0">
              <a:spcBef>
                <a:spcPts val="400"/>
              </a:spcBef>
              <a:spcAft>
                <a:spcPts val="0"/>
              </a:spcAft>
              <a:buClr>
                <a:srgbClr val="0BD0D9"/>
              </a:buClr>
              <a:buSzPts val="1300"/>
              <a:buFont typeface="Noto Sans Symbols"/>
              <a:buChar char="⚫"/>
              <a:defRPr sz="2000" b="0" i="0" u="none" strike="noStrike" cap="none">
                <a:solidFill>
                  <a:schemeClr val="lt1"/>
                </a:solidFill>
                <a:latin typeface="Constantia"/>
                <a:ea typeface="Constantia"/>
                <a:cs typeface="Constantia"/>
                <a:sym typeface="Constantia"/>
              </a:defRPr>
            </a:lvl4pPr>
            <a:lvl5pPr marL="2286000" marR="0" lvl="4" indent="-311150" algn="l" rtl="0">
              <a:spcBef>
                <a:spcPts val="400"/>
              </a:spcBef>
              <a:spcAft>
                <a:spcPts val="0"/>
              </a:spcAft>
              <a:buClr>
                <a:srgbClr val="10CF9B"/>
              </a:buClr>
              <a:buSzPts val="1300"/>
              <a:buFont typeface="Noto Sans Symbols"/>
              <a:buChar char="⚫"/>
              <a:defRPr sz="2000" b="0" i="0" u="none" strike="noStrike" cap="none">
                <a:solidFill>
                  <a:schemeClr val="lt1"/>
                </a:solidFill>
                <a:latin typeface="Constantia"/>
                <a:ea typeface="Constantia"/>
                <a:cs typeface="Constantia"/>
                <a:sym typeface="Constantia"/>
              </a:defRPr>
            </a:lvl5pPr>
            <a:lvl6pPr marL="2743200" marR="0" lvl="5" indent="-320039" algn="l" rtl="0">
              <a:spcBef>
                <a:spcPts val="360"/>
              </a:spcBef>
              <a:spcAft>
                <a:spcPts val="0"/>
              </a:spcAft>
              <a:buClr>
                <a:schemeClr val="accent5"/>
              </a:buClr>
              <a:buSzPts val="1440"/>
              <a:buFont typeface="Noto Sans Symbols"/>
              <a:buChar char="⚫"/>
              <a:defRPr sz="1800" b="0" i="0" u="none" strike="noStrike" cap="none">
                <a:solidFill>
                  <a:schemeClr val="lt1"/>
                </a:solidFill>
                <a:latin typeface="Constantia"/>
                <a:ea typeface="Constantia"/>
                <a:cs typeface="Constantia"/>
                <a:sym typeface="Constantia"/>
              </a:defRPr>
            </a:lvl6pPr>
            <a:lvl7pPr marL="3200400" marR="0" lvl="6" indent="-309879" algn="l" rtl="0">
              <a:spcBef>
                <a:spcPts val="320"/>
              </a:spcBef>
              <a:spcAft>
                <a:spcPts val="0"/>
              </a:spcAft>
              <a:buClr>
                <a:schemeClr val="accent6"/>
              </a:buClr>
              <a:buSzPts val="1280"/>
              <a:buFont typeface="Noto Sans Symbols"/>
              <a:buChar char="⚫"/>
              <a:defRPr sz="1600" b="0" i="0" u="none" strike="noStrike" cap="none">
                <a:solidFill>
                  <a:schemeClr val="lt1"/>
                </a:solidFill>
                <a:latin typeface="Constantia"/>
                <a:ea typeface="Constantia"/>
                <a:cs typeface="Constantia"/>
                <a:sym typeface="Constantia"/>
              </a:defRPr>
            </a:lvl7pPr>
            <a:lvl8pPr marL="3657600" marR="0" lvl="7" indent="-330200" algn="l" rtl="0">
              <a:spcBef>
                <a:spcPts val="320"/>
              </a:spcBef>
              <a:spcAft>
                <a:spcPts val="0"/>
              </a:spcAft>
              <a:buClr>
                <a:schemeClr val="lt2"/>
              </a:buClr>
              <a:buSzPts val="1600"/>
              <a:buFont typeface="Constantia"/>
              <a:buChar char="•"/>
              <a:defRPr sz="1600" b="0" i="0" u="none" strike="noStrike" cap="none">
                <a:solidFill>
                  <a:schemeClr val="lt1"/>
                </a:solidFill>
                <a:latin typeface="Constantia"/>
                <a:ea typeface="Constantia"/>
                <a:cs typeface="Constantia"/>
                <a:sym typeface="Constantia"/>
              </a:defRPr>
            </a:lvl8pPr>
            <a:lvl9pPr marL="4114800" marR="0" lvl="8" indent="-317500" algn="l" rtl="0">
              <a:spcBef>
                <a:spcPts val="280"/>
              </a:spcBef>
              <a:spcAft>
                <a:spcPts val="0"/>
              </a:spcAft>
              <a:buClr>
                <a:schemeClr val="lt2"/>
              </a:buClr>
              <a:buSzPts val="1400"/>
              <a:buFont typeface="Constantia"/>
              <a:buChar char="•"/>
              <a:defRPr sz="1400" b="0" i="0" u="none" strike="noStrike" cap="none">
                <a:solidFill>
                  <a:schemeClr val="lt1"/>
                </a:solidFill>
                <a:latin typeface="Constantia"/>
                <a:ea typeface="Constantia"/>
                <a:cs typeface="Constantia"/>
                <a:sym typeface="Constantia"/>
              </a:defRPr>
            </a:lvl9pPr>
          </a:lstStyle>
          <a:p>
            <a:endParaRPr/>
          </a:p>
        </p:txBody>
      </p:sp>
      <p:sp>
        <p:nvSpPr>
          <p:cNvPr id="100" name="Google Shape;100;p13"/>
          <p:cNvSpPr txBox="1">
            <a:spLocks noGrp="1"/>
          </p:cNvSpPr>
          <p:nvPr>
            <p:ph type="dt" idx="10"/>
          </p:nvPr>
        </p:nvSpPr>
        <p:spPr>
          <a:xfrm>
            <a:off x="457200" y="6356350"/>
            <a:ext cx="2133600" cy="365100"/>
          </a:xfrm>
          <a:prstGeom prst="rect">
            <a:avLst/>
          </a:prstGeom>
          <a:noFill/>
          <a:ln>
            <a:noFill/>
          </a:ln>
        </p:spPr>
        <p:txBody>
          <a:bodyPr spcFirstLastPara="1" wrap="square" lIns="0" tIns="0" rIns="0" bIns="0" anchor="b" anchorCtr="0">
            <a:noAutofit/>
          </a:bodyPr>
          <a:lstStyle>
            <a:lvl1pPr marR="0" lvl="0" algn="l" rtl="0">
              <a:lnSpc>
                <a:spcPct val="100000"/>
              </a:lnSpc>
              <a:spcBef>
                <a:spcPts val="0"/>
              </a:spcBef>
              <a:spcAft>
                <a:spcPts val="0"/>
              </a:spcAft>
              <a:buSzPts val="1400"/>
              <a:buNone/>
              <a:defRPr sz="1200" b="0" i="1" u="none">
                <a:solidFill>
                  <a:srgbClr val="D1EAEE"/>
                </a:solidFill>
                <a:latin typeface="Arial"/>
                <a:ea typeface="Arial"/>
                <a:cs typeface="Arial"/>
                <a:sym typeface="Arial"/>
              </a:defRPr>
            </a:lvl1pPr>
            <a:lvl2pPr marR="0" lvl="1"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2pPr>
            <a:lvl3pPr marR="0" lvl="2"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3pPr>
            <a:lvl4pPr marR="0" lvl="3"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4pPr>
            <a:lvl5pPr marR="0" lvl="4"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5pPr>
            <a:lvl6pPr marR="0" lvl="5"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6pPr>
            <a:lvl7pPr marR="0" lvl="6"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7pPr>
            <a:lvl8pPr marR="0" lvl="7"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8pPr>
            <a:lvl9pPr marR="0" lvl="8"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9pPr>
          </a:lstStyle>
          <a:p>
            <a:endParaRPr/>
          </a:p>
        </p:txBody>
      </p:sp>
      <p:sp>
        <p:nvSpPr>
          <p:cNvPr id="101" name="Google Shape;101;p13"/>
          <p:cNvSpPr txBox="1">
            <a:spLocks noGrp="1"/>
          </p:cNvSpPr>
          <p:nvPr>
            <p:ph type="ftr" idx="11"/>
          </p:nvPr>
        </p:nvSpPr>
        <p:spPr>
          <a:xfrm>
            <a:off x="2667000" y="6356350"/>
            <a:ext cx="3352800" cy="365100"/>
          </a:xfrm>
          <a:prstGeom prst="rect">
            <a:avLst/>
          </a:prstGeom>
          <a:noFill/>
          <a:ln>
            <a:noFill/>
          </a:ln>
        </p:spPr>
        <p:txBody>
          <a:bodyPr spcFirstLastPara="1" wrap="square" lIns="0" tIns="0" rIns="0" bIns="0" anchor="b" anchorCtr="0">
            <a:noAutofit/>
          </a:bodyPr>
          <a:lstStyle>
            <a:lvl1pPr marR="0" lvl="0" algn="ctr" rtl="0">
              <a:lnSpc>
                <a:spcPct val="100000"/>
              </a:lnSpc>
              <a:spcBef>
                <a:spcPts val="0"/>
              </a:spcBef>
              <a:spcAft>
                <a:spcPts val="0"/>
              </a:spcAft>
              <a:buSzPts val="1400"/>
              <a:buNone/>
              <a:defRPr sz="2400" b="0" i="1" u="none">
                <a:solidFill>
                  <a:schemeClr val="lt1"/>
                </a:solidFill>
                <a:latin typeface="Arial"/>
                <a:ea typeface="Arial"/>
                <a:cs typeface="Arial"/>
                <a:sym typeface="Arial"/>
              </a:defRPr>
            </a:lvl1pPr>
            <a:lvl2pPr marR="0" lvl="1"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2pPr>
            <a:lvl3pPr marR="0" lvl="2"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3pPr>
            <a:lvl4pPr marR="0" lvl="3"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4pPr>
            <a:lvl5pPr marR="0" lvl="4"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5pPr>
            <a:lvl6pPr marR="0" lvl="5"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6pPr>
            <a:lvl7pPr marR="0" lvl="6"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7pPr>
            <a:lvl8pPr marR="0" lvl="7"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8pPr>
            <a:lvl9pPr marR="0" lvl="8"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9pPr>
          </a:lstStyle>
          <a:p>
            <a:endParaRPr/>
          </a:p>
        </p:txBody>
      </p:sp>
      <p:sp>
        <p:nvSpPr>
          <p:cNvPr id="102" name="Google Shape;102;p13"/>
          <p:cNvSpPr txBox="1">
            <a:spLocks noGrp="1"/>
          </p:cNvSpPr>
          <p:nvPr>
            <p:ph type="sldNum" idx="12"/>
          </p:nvPr>
        </p:nvSpPr>
        <p:spPr>
          <a:xfrm>
            <a:off x="7924800" y="6356350"/>
            <a:ext cx="762000" cy="3651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1pPr>
            <a:lvl2pPr marL="0" marR="0" lvl="1"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2pPr>
            <a:lvl3pPr marL="0" marR="0" lvl="2"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3pPr>
            <a:lvl4pPr marL="0" marR="0" lvl="3"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4pPr>
            <a:lvl5pPr marL="0" marR="0" lvl="4"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5pPr>
            <a:lvl6pPr marL="0" marR="0" lvl="5"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6pPr>
            <a:lvl7pPr marL="0" marR="0" lvl="6"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7pPr>
            <a:lvl8pPr marL="0" marR="0" lvl="7"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8pPr>
            <a:lvl9pPr marL="0" marR="0" lvl="8"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sz="1400" i="0">
              <a:solidFill>
                <a:srgbClr val="000000"/>
              </a:solidFill>
            </a:endParaRPr>
          </a:p>
        </p:txBody>
      </p:sp>
    </p:spTree>
  </p:cSld>
  <p:clrMap bg1="lt1" tx1="dk1" bg2="dk2" tx2="lt2" accent1="accent1" accent2="accent2" accent3="accent3" accent4="accent4" accent5="accent5" accent6="accent6" hlink="hlink" folHlink="folHlink"/>
  <p:sldLayoutIdLst>
    <p:sldLayoutId id="2147483658" r:id="rId1"/>
  </p:sldLayoutIdLst>
  <p:transition spd="slow">
    <p:fade/>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Shape 109"/>
        <p:cNvGrpSpPr/>
        <p:nvPr/>
      </p:nvGrpSpPr>
      <p:grpSpPr>
        <a:xfrm>
          <a:off x="0" y="0"/>
          <a:ext cx="0" cy="0"/>
          <a:chOff x="0" y="0"/>
          <a:chExt cx="0" cy="0"/>
        </a:xfrm>
      </p:grpSpPr>
      <p:sp>
        <p:nvSpPr>
          <p:cNvPr id="110" name="Google Shape;110;p15"/>
          <p:cNvSpPr/>
          <p:nvPr/>
        </p:nvSpPr>
        <p:spPr>
          <a:xfrm rot="-10377829" flipH="1">
            <a:off x="3166569" y="1109764"/>
            <a:ext cx="5257964" cy="4114929"/>
          </a:xfrm>
          <a:custGeom>
            <a:avLst/>
            <a:gdLst/>
            <a:ahLst/>
            <a:cxnLst/>
            <a:rect l="l" t="t" r="r" b="b"/>
            <a:pathLst>
              <a:path w="5257800" h="4114800" extrusionOk="0">
                <a:moveTo>
                  <a:pt x="0" y="0"/>
                </a:moveTo>
                <a:lnTo>
                  <a:pt x="5107774" y="0"/>
                </a:lnTo>
                <a:lnTo>
                  <a:pt x="5257800" y="150026"/>
                </a:lnTo>
                <a:lnTo>
                  <a:pt x="5257800" y="4114800"/>
                </a:lnTo>
                <a:lnTo>
                  <a:pt x="0" y="4114800"/>
                </a:lnTo>
                <a:lnTo>
                  <a:pt x="0" y="0"/>
                </a:lnTo>
                <a:lnTo>
                  <a:pt x="0" y="0"/>
                </a:lnTo>
                <a:close/>
              </a:path>
            </a:pathLst>
          </a:custGeom>
          <a:solidFill>
            <a:srgbClr val="FFFFFF"/>
          </a:solidFill>
          <a:ln w="9525" cap="rnd" cmpd="sng">
            <a:solidFill>
              <a:srgbClr val="C0C0C0"/>
            </a:solidFill>
            <a:prstDash val="solid"/>
            <a:miter lim="800000"/>
            <a:headEnd type="none" w="sm" len="sm"/>
            <a:tailEnd type="none" w="sm" len="sm"/>
          </a:ln>
          <a:effectLst>
            <a:outerShdw blurRad="63500" dist="38499" dir="7500041" sx="98500" sy="100080" kx="98636">
              <a:srgbClr val="000000">
                <a:alpha val="2471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2400" b="0" i="1" u="none">
              <a:solidFill>
                <a:schemeClr val="lt1"/>
              </a:solidFill>
              <a:latin typeface="Arial"/>
              <a:ea typeface="Arial"/>
              <a:cs typeface="Arial"/>
              <a:sym typeface="Arial"/>
            </a:endParaRPr>
          </a:p>
        </p:txBody>
      </p:sp>
      <p:sp>
        <p:nvSpPr>
          <p:cNvPr id="111" name="Google Shape;111;p15"/>
          <p:cNvSpPr/>
          <p:nvPr/>
        </p:nvSpPr>
        <p:spPr>
          <a:xfrm rot="-10381539" flipH="1">
            <a:off x="8004149" y="5359289"/>
            <a:ext cx="155652" cy="155652"/>
          </a:xfrm>
          <a:prstGeom prst="rtTriangle">
            <a:avLst/>
          </a:prstGeom>
          <a:solidFill>
            <a:srgbClr val="FFFFFF"/>
          </a:solidFill>
          <a:ln w="12700" cap="flat" cmpd="sng">
            <a:solidFill>
              <a:srgbClr val="FFFFFF"/>
            </a:solidFill>
            <a:prstDash val="solid"/>
            <a:bevel/>
            <a:headEnd type="none" w="sm" len="sm"/>
            <a:tailEnd type="none" w="sm" len="sm"/>
          </a:ln>
          <a:effectLst>
            <a:outerShdw blurRad="63500" dist="6350" dir="12899787">
              <a:srgbClr val="000000">
                <a:alpha val="4667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2400" b="0" i="1" u="none">
              <a:solidFill>
                <a:schemeClr val="lt1"/>
              </a:solidFill>
              <a:latin typeface="Arial"/>
              <a:ea typeface="Arial"/>
              <a:cs typeface="Arial"/>
              <a:sym typeface="Arial"/>
            </a:endParaRPr>
          </a:p>
        </p:txBody>
      </p:sp>
      <p:sp>
        <p:nvSpPr>
          <p:cNvPr id="112" name="Google Shape;112;p15"/>
          <p:cNvSpPr/>
          <p:nvPr/>
        </p:nvSpPr>
        <p:spPr>
          <a:xfrm rot="10800000" flipH="1">
            <a:off x="-9525" y="5816600"/>
            <a:ext cx="9163050" cy="1041400"/>
          </a:xfrm>
          <a:custGeom>
            <a:avLst/>
            <a:gdLst/>
            <a:ahLst/>
            <a:cxnLst/>
            <a:rect l="l" t="t" r="r" b="b"/>
            <a:pathLst>
              <a:path w="5772" h="656" extrusionOk="0">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rgbClr val="0079AF">
                  <a:alpha val="44705"/>
                </a:srgbClr>
              </a:gs>
              <a:gs pos="100000">
                <a:srgbClr val="9A9A9A">
                  <a:alpha val="54901"/>
                </a:srgbClr>
              </a:gs>
            </a:gsLst>
            <a:lin ang="5400012" scaled="0"/>
          </a:gra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None/>
            </a:pPr>
            <a:endParaRPr sz="2400" b="0" i="1" u="none">
              <a:solidFill>
                <a:schemeClr val="lt1"/>
              </a:solidFill>
              <a:latin typeface="Arial"/>
              <a:ea typeface="Arial"/>
              <a:cs typeface="Arial"/>
              <a:sym typeface="Arial"/>
            </a:endParaRPr>
          </a:p>
        </p:txBody>
      </p:sp>
      <p:sp>
        <p:nvSpPr>
          <p:cNvPr id="113" name="Google Shape;113;p15"/>
          <p:cNvSpPr/>
          <p:nvPr/>
        </p:nvSpPr>
        <p:spPr>
          <a:xfrm rot="10800000" flipH="1">
            <a:off x="4381500" y="6219825"/>
            <a:ext cx="4762500" cy="638175"/>
          </a:xfrm>
          <a:custGeom>
            <a:avLst/>
            <a:gdLst/>
            <a:ahLst/>
            <a:cxnLst/>
            <a:rect l="l" t="t" r="r" b="b"/>
            <a:pathLst>
              <a:path w="3000" h="595" extrusionOk="0">
                <a:moveTo>
                  <a:pt x="0" y="0"/>
                </a:moveTo>
                <a:cubicBezTo>
                  <a:pt x="174" y="102"/>
                  <a:pt x="1168" y="533"/>
                  <a:pt x="1668" y="564"/>
                </a:cubicBezTo>
                <a:cubicBezTo>
                  <a:pt x="2168" y="595"/>
                  <a:pt x="2778" y="279"/>
                  <a:pt x="3000" y="186"/>
                </a:cubicBezTo>
                <a:lnTo>
                  <a:pt x="3000" y="6"/>
                </a:lnTo>
                <a:lnTo>
                  <a:pt x="0" y="0"/>
                </a:lnTo>
                <a:close/>
              </a:path>
            </a:pathLst>
          </a:custGeom>
          <a:gradFill>
            <a:gsLst>
              <a:gs pos="0">
                <a:srgbClr val="7C7C7C"/>
              </a:gs>
              <a:gs pos="80000">
                <a:srgbClr val="009BE5"/>
              </a:gs>
              <a:gs pos="100000">
                <a:srgbClr val="009BE5"/>
              </a:gs>
            </a:gsLst>
            <a:lin ang="5400012" scaled="0"/>
          </a:gra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None/>
            </a:pPr>
            <a:endParaRPr sz="2400" b="0" i="1" u="none">
              <a:solidFill>
                <a:schemeClr val="lt1"/>
              </a:solidFill>
              <a:latin typeface="Arial"/>
              <a:ea typeface="Arial"/>
              <a:cs typeface="Arial"/>
              <a:sym typeface="Arial"/>
            </a:endParaRPr>
          </a:p>
        </p:txBody>
      </p:sp>
      <p:sp>
        <p:nvSpPr>
          <p:cNvPr id="114" name="Google Shape;114;p15"/>
          <p:cNvSpPr txBox="1">
            <a:spLocks noGrp="1"/>
          </p:cNvSpPr>
          <p:nvPr>
            <p:ph type="title"/>
          </p:nvPr>
        </p:nvSpPr>
        <p:spPr>
          <a:xfrm>
            <a:off x="457200" y="704850"/>
            <a:ext cx="8229600" cy="1143000"/>
          </a:xfrm>
          <a:prstGeom prst="rect">
            <a:avLst/>
          </a:prstGeom>
          <a:noFill/>
          <a:ln>
            <a:noFill/>
          </a:ln>
        </p:spPr>
        <p:txBody>
          <a:bodyPr spcFirstLastPara="1" wrap="square" lIns="0" tIns="45700" rIns="0" bIns="0" anchor="b" anchorCtr="0">
            <a:noAutofit/>
          </a:bodyPr>
          <a:lstStyle>
            <a:lvl1pPr marR="0" lvl="0"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1pPr>
            <a:lvl2pPr marR="0" lvl="1"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2pPr>
            <a:lvl3pPr marR="0" lvl="2"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3pPr>
            <a:lvl4pPr marR="0" lvl="3"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4pPr>
            <a:lvl5pPr marR="0" lvl="4"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5pPr>
            <a:lvl6pPr marR="0" lvl="5"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6pPr>
            <a:lvl7pPr marR="0" lvl="6"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7pPr>
            <a:lvl8pPr marR="0" lvl="7"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8pPr>
            <a:lvl9pPr marR="0" lvl="8" algn="l" rtl="0">
              <a:spcBef>
                <a:spcPts val="0"/>
              </a:spcBef>
              <a:spcAft>
                <a:spcPts val="0"/>
              </a:spcAft>
              <a:buSzPts val="1400"/>
              <a:buNone/>
              <a:defRPr sz="5000" b="0" i="0" u="none" strike="noStrike" cap="none">
                <a:solidFill>
                  <a:schemeClr val="lt2"/>
                </a:solidFill>
                <a:latin typeface="Calibri"/>
                <a:ea typeface="Calibri"/>
                <a:cs typeface="Calibri"/>
                <a:sym typeface="Calibri"/>
              </a:defRPr>
            </a:lvl9pPr>
          </a:lstStyle>
          <a:p>
            <a:endParaRPr/>
          </a:p>
        </p:txBody>
      </p:sp>
      <p:sp>
        <p:nvSpPr>
          <p:cNvPr id="115" name="Google Shape;115;p15"/>
          <p:cNvSpPr txBox="1">
            <a:spLocks noGrp="1"/>
          </p:cNvSpPr>
          <p:nvPr>
            <p:ph type="body" idx="1"/>
          </p:nvPr>
        </p:nvSpPr>
        <p:spPr>
          <a:xfrm>
            <a:off x="457200" y="1935162"/>
            <a:ext cx="8229600" cy="4389300"/>
          </a:xfrm>
          <a:prstGeom prst="rect">
            <a:avLst/>
          </a:prstGeom>
          <a:noFill/>
          <a:ln>
            <a:noFill/>
          </a:ln>
        </p:spPr>
        <p:txBody>
          <a:bodyPr spcFirstLastPara="1" wrap="square" lIns="91425" tIns="45700" rIns="91425" bIns="45700" anchor="t" anchorCtr="0">
            <a:noAutofit/>
          </a:bodyPr>
          <a:lstStyle>
            <a:lvl1pPr marL="457200" marR="0" lvl="0" indent="-385445" algn="l" rtl="0">
              <a:spcBef>
                <a:spcPts val="520"/>
              </a:spcBef>
              <a:spcAft>
                <a:spcPts val="0"/>
              </a:spcAft>
              <a:buClr>
                <a:srgbClr val="0BD0D9"/>
              </a:buClr>
              <a:buSzPts val="2470"/>
              <a:buFont typeface="Noto Sans Symbols"/>
              <a:buChar char="⚫"/>
              <a:defRPr sz="2600" b="0" i="0" u="none" strike="noStrike" cap="none">
                <a:solidFill>
                  <a:schemeClr val="lt1"/>
                </a:solidFill>
                <a:latin typeface="Constantia"/>
                <a:ea typeface="Constantia"/>
                <a:cs typeface="Constantia"/>
                <a:sym typeface="Constantia"/>
              </a:defRPr>
            </a:lvl1pPr>
            <a:lvl2pPr marL="914400" marR="0" lvl="1" indent="-358140" algn="l" rtl="0">
              <a:spcBef>
                <a:spcPts val="480"/>
              </a:spcBef>
              <a:spcAft>
                <a:spcPts val="0"/>
              </a:spcAft>
              <a:buClr>
                <a:schemeClr val="accent1"/>
              </a:buClr>
              <a:buSzPts val="2040"/>
              <a:buFont typeface="Noto Sans Symbols"/>
              <a:buChar char="⚫"/>
              <a:defRPr sz="2400" b="0" i="0" u="none" strike="noStrike" cap="none">
                <a:solidFill>
                  <a:schemeClr val="lt1"/>
                </a:solidFill>
                <a:latin typeface="Constantia"/>
                <a:ea typeface="Constantia"/>
                <a:cs typeface="Constantia"/>
                <a:sym typeface="Constantia"/>
              </a:defRPr>
            </a:lvl2pPr>
            <a:lvl3pPr marL="1371600" marR="0" lvl="2" indent="-321944" algn="l" rtl="0">
              <a:spcBef>
                <a:spcPts val="420"/>
              </a:spcBef>
              <a:spcAft>
                <a:spcPts val="0"/>
              </a:spcAft>
              <a:buClr>
                <a:schemeClr val="accent2"/>
              </a:buClr>
              <a:buSzPts val="1470"/>
              <a:buFont typeface="Noto Sans Symbols"/>
              <a:buChar char="⚫"/>
              <a:defRPr sz="2100" b="0" i="0" u="none" strike="noStrike" cap="none">
                <a:solidFill>
                  <a:schemeClr val="lt1"/>
                </a:solidFill>
                <a:latin typeface="Constantia"/>
                <a:ea typeface="Constantia"/>
                <a:cs typeface="Constantia"/>
                <a:sym typeface="Constantia"/>
              </a:defRPr>
            </a:lvl3pPr>
            <a:lvl4pPr marL="1828800" marR="0" lvl="3" indent="-311150" algn="l" rtl="0">
              <a:spcBef>
                <a:spcPts val="400"/>
              </a:spcBef>
              <a:spcAft>
                <a:spcPts val="0"/>
              </a:spcAft>
              <a:buClr>
                <a:srgbClr val="0BD0D9"/>
              </a:buClr>
              <a:buSzPts val="1300"/>
              <a:buFont typeface="Noto Sans Symbols"/>
              <a:buChar char="⚫"/>
              <a:defRPr sz="2000" b="0" i="0" u="none" strike="noStrike" cap="none">
                <a:solidFill>
                  <a:schemeClr val="lt1"/>
                </a:solidFill>
                <a:latin typeface="Constantia"/>
                <a:ea typeface="Constantia"/>
                <a:cs typeface="Constantia"/>
                <a:sym typeface="Constantia"/>
              </a:defRPr>
            </a:lvl4pPr>
            <a:lvl5pPr marL="2286000" marR="0" lvl="4" indent="-311150" algn="l" rtl="0">
              <a:spcBef>
                <a:spcPts val="400"/>
              </a:spcBef>
              <a:spcAft>
                <a:spcPts val="0"/>
              </a:spcAft>
              <a:buClr>
                <a:srgbClr val="10CF9B"/>
              </a:buClr>
              <a:buSzPts val="1300"/>
              <a:buFont typeface="Noto Sans Symbols"/>
              <a:buChar char="⚫"/>
              <a:defRPr sz="2000" b="0" i="0" u="none" strike="noStrike" cap="none">
                <a:solidFill>
                  <a:schemeClr val="lt1"/>
                </a:solidFill>
                <a:latin typeface="Constantia"/>
                <a:ea typeface="Constantia"/>
                <a:cs typeface="Constantia"/>
                <a:sym typeface="Constantia"/>
              </a:defRPr>
            </a:lvl5pPr>
            <a:lvl6pPr marL="2743200" marR="0" lvl="5" indent="-320039" algn="l" rtl="0">
              <a:spcBef>
                <a:spcPts val="360"/>
              </a:spcBef>
              <a:spcAft>
                <a:spcPts val="0"/>
              </a:spcAft>
              <a:buClr>
                <a:schemeClr val="accent5"/>
              </a:buClr>
              <a:buSzPts val="1440"/>
              <a:buFont typeface="Noto Sans Symbols"/>
              <a:buChar char="⚫"/>
              <a:defRPr sz="1800" b="0" i="0" u="none" strike="noStrike" cap="none">
                <a:solidFill>
                  <a:schemeClr val="lt1"/>
                </a:solidFill>
                <a:latin typeface="Constantia"/>
                <a:ea typeface="Constantia"/>
                <a:cs typeface="Constantia"/>
                <a:sym typeface="Constantia"/>
              </a:defRPr>
            </a:lvl6pPr>
            <a:lvl7pPr marL="3200400" marR="0" lvl="6" indent="-309879" algn="l" rtl="0">
              <a:spcBef>
                <a:spcPts val="320"/>
              </a:spcBef>
              <a:spcAft>
                <a:spcPts val="0"/>
              </a:spcAft>
              <a:buClr>
                <a:schemeClr val="accent6"/>
              </a:buClr>
              <a:buSzPts val="1280"/>
              <a:buFont typeface="Noto Sans Symbols"/>
              <a:buChar char="⚫"/>
              <a:defRPr sz="1600" b="0" i="0" u="none" strike="noStrike" cap="none">
                <a:solidFill>
                  <a:schemeClr val="lt1"/>
                </a:solidFill>
                <a:latin typeface="Constantia"/>
                <a:ea typeface="Constantia"/>
                <a:cs typeface="Constantia"/>
                <a:sym typeface="Constantia"/>
              </a:defRPr>
            </a:lvl7pPr>
            <a:lvl8pPr marL="3657600" marR="0" lvl="7" indent="-330200" algn="l" rtl="0">
              <a:spcBef>
                <a:spcPts val="320"/>
              </a:spcBef>
              <a:spcAft>
                <a:spcPts val="0"/>
              </a:spcAft>
              <a:buClr>
                <a:schemeClr val="lt2"/>
              </a:buClr>
              <a:buSzPts val="1600"/>
              <a:buFont typeface="Constantia"/>
              <a:buChar char="•"/>
              <a:defRPr sz="1600" b="0" i="0" u="none" strike="noStrike" cap="none">
                <a:solidFill>
                  <a:schemeClr val="lt1"/>
                </a:solidFill>
                <a:latin typeface="Constantia"/>
                <a:ea typeface="Constantia"/>
                <a:cs typeface="Constantia"/>
                <a:sym typeface="Constantia"/>
              </a:defRPr>
            </a:lvl8pPr>
            <a:lvl9pPr marL="4114800" marR="0" lvl="8" indent="-317500" algn="l" rtl="0">
              <a:spcBef>
                <a:spcPts val="280"/>
              </a:spcBef>
              <a:spcAft>
                <a:spcPts val="0"/>
              </a:spcAft>
              <a:buClr>
                <a:schemeClr val="lt2"/>
              </a:buClr>
              <a:buSzPts val="1400"/>
              <a:buFont typeface="Constantia"/>
              <a:buChar char="•"/>
              <a:defRPr sz="1400" b="0" i="0" u="none" strike="noStrike" cap="none">
                <a:solidFill>
                  <a:schemeClr val="lt1"/>
                </a:solidFill>
                <a:latin typeface="Constantia"/>
                <a:ea typeface="Constantia"/>
                <a:cs typeface="Constantia"/>
                <a:sym typeface="Constantia"/>
              </a:defRPr>
            </a:lvl9pPr>
          </a:lstStyle>
          <a:p>
            <a:endParaRPr/>
          </a:p>
        </p:txBody>
      </p:sp>
      <p:sp>
        <p:nvSpPr>
          <p:cNvPr id="116" name="Google Shape;116;p15"/>
          <p:cNvSpPr txBox="1">
            <a:spLocks noGrp="1"/>
          </p:cNvSpPr>
          <p:nvPr>
            <p:ph type="dt" idx="10"/>
          </p:nvPr>
        </p:nvSpPr>
        <p:spPr>
          <a:xfrm>
            <a:off x="457200" y="6356350"/>
            <a:ext cx="2133600" cy="365100"/>
          </a:xfrm>
          <a:prstGeom prst="rect">
            <a:avLst/>
          </a:prstGeom>
          <a:noFill/>
          <a:ln>
            <a:noFill/>
          </a:ln>
        </p:spPr>
        <p:txBody>
          <a:bodyPr spcFirstLastPara="1" wrap="square" lIns="0" tIns="0" rIns="0" bIns="0" anchor="b" anchorCtr="0">
            <a:noAutofit/>
          </a:bodyPr>
          <a:lstStyle>
            <a:lvl1pPr marR="0" lvl="0" algn="l" rtl="0">
              <a:lnSpc>
                <a:spcPct val="100000"/>
              </a:lnSpc>
              <a:spcBef>
                <a:spcPts val="0"/>
              </a:spcBef>
              <a:spcAft>
                <a:spcPts val="0"/>
              </a:spcAft>
              <a:buSzPts val="1400"/>
              <a:buNone/>
              <a:defRPr sz="1200" b="0" i="1" u="none">
                <a:solidFill>
                  <a:srgbClr val="D1EAEE"/>
                </a:solidFill>
                <a:latin typeface="Arial"/>
                <a:ea typeface="Arial"/>
                <a:cs typeface="Arial"/>
                <a:sym typeface="Arial"/>
              </a:defRPr>
            </a:lvl1pPr>
            <a:lvl2pPr marR="0" lvl="1"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2pPr>
            <a:lvl3pPr marR="0" lvl="2"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3pPr>
            <a:lvl4pPr marR="0" lvl="3"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4pPr>
            <a:lvl5pPr marR="0" lvl="4"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5pPr>
            <a:lvl6pPr marR="0" lvl="5"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6pPr>
            <a:lvl7pPr marR="0" lvl="6"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7pPr>
            <a:lvl8pPr marR="0" lvl="7"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8pPr>
            <a:lvl9pPr marR="0" lvl="8"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9pPr>
          </a:lstStyle>
          <a:p>
            <a:endParaRPr/>
          </a:p>
        </p:txBody>
      </p:sp>
      <p:sp>
        <p:nvSpPr>
          <p:cNvPr id="117" name="Google Shape;117;p15"/>
          <p:cNvSpPr txBox="1">
            <a:spLocks noGrp="1"/>
          </p:cNvSpPr>
          <p:nvPr>
            <p:ph type="ftr" idx="11"/>
          </p:nvPr>
        </p:nvSpPr>
        <p:spPr>
          <a:xfrm>
            <a:off x="2667000" y="6356350"/>
            <a:ext cx="3352800" cy="365100"/>
          </a:xfrm>
          <a:prstGeom prst="rect">
            <a:avLst/>
          </a:prstGeom>
          <a:noFill/>
          <a:ln>
            <a:noFill/>
          </a:ln>
        </p:spPr>
        <p:txBody>
          <a:bodyPr spcFirstLastPara="1" wrap="square" lIns="0" tIns="0" rIns="0" bIns="0" anchor="b" anchorCtr="0">
            <a:noAutofit/>
          </a:bodyPr>
          <a:lstStyle>
            <a:lvl1pPr marR="0" lvl="0" algn="ctr" rtl="0">
              <a:lnSpc>
                <a:spcPct val="100000"/>
              </a:lnSpc>
              <a:spcBef>
                <a:spcPts val="0"/>
              </a:spcBef>
              <a:spcAft>
                <a:spcPts val="0"/>
              </a:spcAft>
              <a:buSzPts val="1400"/>
              <a:buNone/>
              <a:defRPr sz="2400" b="0" i="1" u="none">
                <a:solidFill>
                  <a:schemeClr val="lt1"/>
                </a:solidFill>
                <a:latin typeface="Arial"/>
                <a:ea typeface="Arial"/>
                <a:cs typeface="Arial"/>
                <a:sym typeface="Arial"/>
              </a:defRPr>
            </a:lvl1pPr>
            <a:lvl2pPr marR="0" lvl="1"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2pPr>
            <a:lvl3pPr marR="0" lvl="2"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3pPr>
            <a:lvl4pPr marR="0" lvl="3"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4pPr>
            <a:lvl5pPr marR="0" lvl="4"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5pPr>
            <a:lvl6pPr marR="0" lvl="5"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6pPr>
            <a:lvl7pPr marR="0" lvl="6"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7pPr>
            <a:lvl8pPr marR="0" lvl="7"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8pPr>
            <a:lvl9pPr marR="0" lvl="8" algn="ctr" rtl="0">
              <a:lnSpc>
                <a:spcPct val="100000"/>
              </a:lnSpc>
              <a:spcBef>
                <a:spcPts val="0"/>
              </a:spcBef>
              <a:spcAft>
                <a:spcPts val="0"/>
              </a:spcAft>
              <a:buSzPts val="1400"/>
              <a:buNone/>
              <a:defRPr sz="2400" b="0" i="1" u="none" strike="noStrike" cap="none">
                <a:solidFill>
                  <a:schemeClr val="lt1"/>
                </a:solidFill>
                <a:latin typeface="Arial"/>
                <a:ea typeface="Arial"/>
                <a:cs typeface="Arial"/>
                <a:sym typeface="Arial"/>
              </a:defRPr>
            </a:lvl9pPr>
          </a:lstStyle>
          <a:p>
            <a:endParaRPr/>
          </a:p>
        </p:txBody>
      </p:sp>
      <p:sp>
        <p:nvSpPr>
          <p:cNvPr id="118" name="Google Shape;118;p15"/>
          <p:cNvSpPr txBox="1">
            <a:spLocks noGrp="1"/>
          </p:cNvSpPr>
          <p:nvPr>
            <p:ph type="sldNum" idx="12"/>
          </p:nvPr>
        </p:nvSpPr>
        <p:spPr>
          <a:xfrm>
            <a:off x="8077200" y="6356350"/>
            <a:ext cx="609600" cy="365100"/>
          </a:xfrm>
          <a:prstGeom prst="rect">
            <a:avLst/>
          </a:prstGeom>
          <a:noFill/>
          <a:ln>
            <a:noFill/>
          </a:ln>
        </p:spPr>
        <p:txBody>
          <a:bodyPr spcFirstLastPara="1" wrap="square" lIns="0" tIns="0" rIns="0" bIns="0" anchor="b" anchorCtr="0">
            <a:noAutofit/>
          </a:bodyPr>
          <a:lstStyle>
            <a:lvl1pPr marL="0" marR="0" lvl="0"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1pPr>
            <a:lvl2pPr marL="0" marR="0" lvl="1"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2pPr>
            <a:lvl3pPr marL="0" marR="0" lvl="2"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3pPr>
            <a:lvl4pPr marL="0" marR="0" lvl="3"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4pPr>
            <a:lvl5pPr marL="0" marR="0" lvl="4"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5pPr>
            <a:lvl6pPr marL="0" marR="0" lvl="5"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6pPr>
            <a:lvl7pPr marL="0" marR="0" lvl="6"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7pPr>
            <a:lvl8pPr marL="0" marR="0" lvl="7"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8pPr>
            <a:lvl9pPr marL="0" marR="0" lvl="8" indent="0" algn="r" rtl="0">
              <a:lnSpc>
                <a:spcPct val="100000"/>
              </a:lnSpc>
              <a:spcBef>
                <a:spcPts val="0"/>
              </a:spcBef>
              <a:spcAft>
                <a:spcPts val="0"/>
              </a:spcAft>
              <a:buClr>
                <a:srgbClr val="D1EAEE"/>
              </a:buClr>
              <a:buSzPts val="1200"/>
              <a:buFont typeface="Arial"/>
              <a:buNone/>
              <a:defRPr sz="1200" b="0" i="1" u="none">
                <a:solidFill>
                  <a:srgbClr val="D1EAEE"/>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sz="1400" i="0">
              <a:solidFill>
                <a:srgbClr val="000000"/>
              </a:solidFill>
            </a:endParaRPr>
          </a:p>
        </p:txBody>
      </p:sp>
    </p:spTree>
  </p:cSld>
  <p:clrMap bg1="lt1" tx1="dk1" bg2="dk2" tx2="lt2" accent1="accent1" accent2="accent2" accent3="accent3" accent4="accent4" accent5="accent5" accent6="accent6" hlink="hlink" folHlink="folHlink"/>
  <p:sldLayoutIdLst>
    <p:sldLayoutId id="2147483659" r:id="rId1"/>
  </p:sldLayoutIdLst>
  <p:transition spd="slow">
    <p:fade/>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3F29902-C923-45F1-AB87-201E07313766}"/>
              </a:ext>
            </a:extLst>
          </p:cNvPr>
          <p:cNvPicPr>
            <a:picLocks noChangeAspect="1"/>
          </p:cNvPicPr>
          <p:nvPr/>
        </p:nvPicPr>
        <p:blipFill>
          <a:blip r:embed="rId2"/>
          <a:stretch>
            <a:fillRect/>
          </a:stretch>
        </p:blipFill>
        <p:spPr>
          <a:xfrm>
            <a:off x="1576808" y="491317"/>
            <a:ext cx="6712278" cy="1207113"/>
          </a:xfrm>
          <a:prstGeom prst="rect">
            <a:avLst/>
          </a:prstGeom>
        </p:spPr>
      </p:pic>
      <p:pic>
        <p:nvPicPr>
          <p:cNvPr id="4" name="Picture 3">
            <a:extLst>
              <a:ext uri="{FF2B5EF4-FFF2-40B4-BE49-F238E27FC236}">
                <a16:creationId xmlns:a16="http://schemas.microsoft.com/office/drawing/2014/main" id="{9FF930CE-BD8E-4C86-B9E4-24A42C995150}"/>
              </a:ext>
            </a:extLst>
          </p:cNvPr>
          <p:cNvPicPr>
            <a:picLocks noChangeAspect="1"/>
          </p:cNvPicPr>
          <p:nvPr/>
        </p:nvPicPr>
        <p:blipFill>
          <a:blip r:embed="rId3"/>
          <a:stretch>
            <a:fillRect/>
          </a:stretch>
        </p:blipFill>
        <p:spPr>
          <a:xfrm>
            <a:off x="1446399" y="2060613"/>
            <a:ext cx="6419644" cy="3603048"/>
          </a:xfrm>
          <a:prstGeom prst="rect">
            <a:avLst/>
          </a:prstGeom>
        </p:spPr>
      </p:pic>
      <p:pic>
        <p:nvPicPr>
          <p:cNvPr id="5" name="Picture 4">
            <a:extLst>
              <a:ext uri="{FF2B5EF4-FFF2-40B4-BE49-F238E27FC236}">
                <a16:creationId xmlns:a16="http://schemas.microsoft.com/office/drawing/2014/main" id="{56444960-227D-45E6-84D3-1FD7E69C8369}"/>
              </a:ext>
            </a:extLst>
          </p:cNvPr>
          <p:cNvPicPr>
            <a:picLocks noChangeAspect="1"/>
          </p:cNvPicPr>
          <p:nvPr/>
        </p:nvPicPr>
        <p:blipFill>
          <a:blip r:embed="rId4"/>
          <a:stretch>
            <a:fillRect/>
          </a:stretch>
        </p:blipFill>
        <p:spPr>
          <a:xfrm>
            <a:off x="1446399" y="5617376"/>
            <a:ext cx="6596444" cy="816935"/>
          </a:xfrm>
          <a:prstGeom prst="rect">
            <a:avLst/>
          </a:prstGeom>
        </p:spPr>
      </p:pic>
      <p:pic>
        <p:nvPicPr>
          <p:cNvPr id="6" name="Picture 5">
            <a:extLst>
              <a:ext uri="{FF2B5EF4-FFF2-40B4-BE49-F238E27FC236}">
                <a16:creationId xmlns:a16="http://schemas.microsoft.com/office/drawing/2014/main" id="{735FE70B-D791-45BE-A232-292CA45A378F}"/>
              </a:ext>
            </a:extLst>
          </p:cNvPr>
          <p:cNvPicPr>
            <a:picLocks noChangeAspect="1"/>
          </p:cNvPicPr>
          <p:nvPr/>
        </p:nvPicPr>
        <p:blipFill>
          <a:blip r:embed="rId5"/>
          <a:stretch>
            <a:fillRect/>
          </a:stretch>
        </p:blipFill>
        <p:spPr>
          <a:xfrm>
            <a:off x="0" y="1"/>
            <a:ext cx="1696453" cy="979048"/>
          </a:xfrm>
          <a:prstGeom prst="rect">
            <a:avLst/>
          </a:prstGeom>
        </p:spPr>
      </p:pic>
    </p:spTree>
    <p:extLst>
      <p:ext uri="{BB962C8B-B14F-4D97-AF65-F5344CB8AC3E}">
        <p14:creationId xmlns:p14="http://schemas.microsoft.com/office/powerpoint/2010/main" val="3253435398"/>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18"/>
          <p:cNvSpPr txBox="1">
            <a:spLocks noGrp="1"/>
          </p:cNvSpPr>
          <p:nvPr>
            <p:ph type="title"/>
          </p:nvPr>
        </p:nvSpPr>
        <p:spPr>
          <a:xfrm>
            <a:off x="457200" y="704850"/>
            <a:ext cx="8229600" cy="1143000"/>
          </a:xfrm>
          <a:prstGeom prst="rect">
            <a:avLst/>
          </a:prstGeom>
          <a:noFill/>
          <a:ln>
            <a:noFill/>
          </a:ln>
        </p:spPr>
        <p:txBody>
          <a:bodyPr spcFirstLastPara="1" wrap="square" lIns="0" tIns="45700" rIns="0" bIns="0" anchor="b" anchorCtr="0">
            <a:noAutofit/>
          </a:bodyPr>
          <a:lstStyle/>
          <a:p>
            <a:pPr marL="0" lvl="0" indent="0" algn="l" rtl="0">
              <a:lnSpc>
                <a:spcPct val="100000"/>
              </a:lnSpc>
              <a:spcBef>
                <a:spcPts val="0"/>
              </a:spcBef>
              <a:spcAft>
                <a:spcPts val="0"/>
              </a:spcAft>
              <a:buClr>
                <a:schemeClr val="lt2"/>
              </a:buClr>
              <a:buSzPts val="5000"/>
              <a:buFont typeface="Calibri"/>
              <a:buNone/>
            </a:pPr>
            <a:r>
              <a:rPr lang="en-US" sz="5000" b="1" i="0" u="none">
                <a:solidFill>
                  <a:schemeClr val="lt2"/>
                </a:solidFill>
                <a:latin typeface="Calibri"/>
                <a:ea typeface="Calibri"/>
                <a:cs typeface="Calibri"/>
                <a:sym typeface="Calibri"/>
              </a:rPr>
              <a:t>What does SATs Stand For?</a:t>
            </a:r>
            <a:endParaRPr/>
          </a:p>
        </p:txBody>
      </p:sp>
      <p:sp>
        <p:nvSpPr>
          <p:cNvPr id="143" name="Google Shape;143;p18"/>
          <p:cNvSpPr txBox="1">
            <a:spLocks noGrp="1"/>
          </p:cNvSpPr>
          <p:nvPr>
            <p:ph type="body" idx="1"/>
          </p:nvPr>
        </p:nvSpPr>
        <p:spPr>
          <a:xfrm>
            <a:off x="457200" y="1935162"/>
            <a:ext cx="8229600" cy="4389300"/>
          </a:xfrm>
          <a:prstGeom prst="rect">
            <a:avLst/>
          </a:prstGeom>
          <a:noFill/>
          <a:ln>
            <a:noFill/>
          </a:ln>
        </p:spPr>
        <p:txBody>
          <a:bodyPr spcFirstLastPara="1" wrap="square" lIns="91425" tIns="45700" rIns="91425" bIns="45700" anchor="t" anchorCtr="0">
            <a:noAutofit/>
          </a:bodyPr>
          <a:lstStyle/>
          <a:p>
            <a:pPr marL="273050" marR="0" lvl="0" indent="-273050" algn="l" rtl="0">
              <a:lnSpc>
                <a:spcPct val="100000"/>
              </a:lnSpc>
              <a:spcBef>
                <a:spcPts val="0"/>
              </a:spcBef>
              <a:spcAft>
                <a:spcPts val="0"/>
              </a:spcAft>
              <a:buClr>
                <a:srgbClr val="0BD0D9"/>
              </a:buClr>
              <a:buSzPts val="3040"/>
              <a:buFont typeface="Noto Sans Symbols"/>
              <a:buChar char="⚫"/>
            </a:pPr>
            <a:r>
              <a:rPr lang="en-US" sz="3200" b="0" i="0" u="none" strike="noStrike" cap="none" dirty="0">
                <a:solidFill>
                  <a:schemeClr val="lt1"/>
                </a:solidFill>
                <a:latin typeface="Comic Sans MS"/>
                <a:ea typeface="Comic Sans MS"/>
                <a:cs typeface="Comic Sans MS"/>
                <a:sym typeface="Comic Sans MS"/>
              </a:rPr>
              <a:t>Statutory Assessment Tests</a:t>
            </a:r>
            <a:endParaRPr dirty="0"/>
          </a:p>
          <a:p>
            <a:pPr marL="273050" marR="0" lvl="0" indent="-273050" algn="l" rtl="0">
              <a:lnSpc>
                <a:spcPct val="100000"/>
              </a:lnSpc>
              <a:spcBef>
                <a:spcPts val="640"/>
              </a:spcBef>
              <a:spcAft>
                <a:spcPts val="0"/>
              </a:spcAft>
              <a:buClr>
                <a:srgbClr val="0BD0D9"/>
              </a:buClr>
              <a:buSzPts val="3040"/>
              <a:buFont typeface="Noto Sans Symbols"/>
              <a:buNone/>
            </a:pPr>
            <a:endParaRPr sz="3200" b="0" i="0" u="none" strike="noStrike" cap="none" dirty="0">
              <a:solidFill>
                <a:schemeClr val="lt1"/>
              </a:solidFill>
              <a:latin typeface="Comic Sans MS"/>
              <a:ea typeface="Comic Sans MS"/>
              <a:cs typeface="Comic Sans MS"/>
              <a:sym typeface="Comic Sans MS"/>
            </a:endParaRPr>
          </a:p>
          <a:p>
            <a:pPr marL="273050" marR="0" lvl="0" indent="-273050" algn="l" rtl="0">
              <a:lnSpc>
                <a:spcPct val="100000"/>
              </a:lnSpc>
              <a:spcBef>
                <a:spcPts val="640"/>
              </a:spcBef>
              <a:spcAft>
                <a:spcPts val="0"/>
              </a:spcAft>
              <a:buClr>
                <a:srgbClr val="0BD0D9"/>
              </a:buClr>
              <a:buSzPts val="3040"/>
              <a:buFont typeface="Noto Sans Symbols"/>
              <a:buChar char="⚫"/>
            </a:pPr>
            <a:r>
              <a:rPr lang="en-US" sz="3200" dirty="0">
                <a:latin typeface="Comic Sans MS"/>
                <a:ea typeface="Comic Sans MS"/>
                <a:cs typeface="Comic Sans MS"/>
                <a:sym typeface="Comic Sans MS"/>
              </a:rPr>
              <a:t>T</a:t>
            </a:r>
            <a:r>
              <a:rPr lang="en-US" sz="3200" b="0" i="0" u="none" strike="noStrike" cap="none" dirty="0">
                <a:solidFill>
                  <a:schemeClr val="lt1"/>
                </a:solidFill>
                <a:latin typeface="Comic Sans MS"/>
                <a:ea typeface="Comic Sans MS"/>
                <a:cs typeface="Comic Sans MS"/>
                <a:sym typeface="Comic Sans MS"/>
              </a:rPr>
              <a:t>aken at the end of Key Stage 1 (Y2) and at the end of Key Stage 2 (Y6).</a:t>
            </a:r>
            <a:endParaRPr dirty="0"/>
          </a:p>
          <a:p>
            <a:pPr marL="273050" marR="0" lvl="0" indent="-80010" algn="l" rtl="0">
              <a:lnSpc>
                <a:spcPct val="100000"/>
              </a:lnSpc>
              <a:spcBef>
                <a:spcPts val="640"/>
              </a:spcBef>
              <a:spcAft>
                <a:spcPts val="0"/>
              </a:spcAft>
              <a:buClr>
                <a:srgbClr val="0BD0D9"/>
              </a:buClr>
              <a:buSzPts val="3040"/>
              <a:buFont typeface="Noto Sans Symbols"/>
              <a:buNone/>
            </a:pPr>
            <a:endParaRPr sz="3200" b="0" i="0" u="none" strike="noStrike" cap="none" dirty="0">
              <a:solidFill>
                <a:schemeClr val="lt1"/>
              </a:solidFill>
              <a:latin typeface="Comic Sans MS"/>
              <a:ea typeface="Comic Sans MS"/>
              <a:cs typeface="Comic Sans MS"/>
              <a:sym typeface="Comic Sans MS"/>
            </a:endParaRPr>
          </a:p>
          <a:p>
            <a:pPr marL="273050" marR="0" lvl="0" indent="-273050" algn="l" rtl="0">
              <a:lnSpc>
                <a:spcPct val="100000"/>
              </a:lnSpc>
              <a:spcBef>
                <a:spcPts val="640"/>
              </a:spcBef>
              <a:spcAft>
                <a:spcPts val="0"/>
              </a:spcAft>
              <a:buClr>
                <a:srgbClr val="0BD0D9"/>
              </a:buClr>
              <a:buSzPts val="3040"/>
              <a:buFont typeface="Noto Sans Symbols"/>
              <a:buChar char="⚫"/>
            </a:pPr>
            <a:r>
              <a:rPr lang="en-US" sz="3200" b="0" i="0" u="none" strike="noStrike" cap="none" dirty="0">
                <a:solidFill>
                  <a:schemeClr val="lt1"/>
                </a:solidFill>
                <a:latin typeface="Comic Sans MS"/>
                <a:ea typeface="Comic Sans MS"/>
                <a:cs typeface="Comic Sans MS"/>
                <a:sym typeface="Comic Sans MS"/>
              </a:rPr>
              <a:t>The purpose of the SATS is to assess the children’s understanding of all taught knowledge from that Key Stage.</a:t>
            </a: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19"/>
          <p:cNvSpPr txBox="1">
            <a:spLocks noGrp="1"/>
          </p:cNvSpPr>
          <p:nvPr>
            <p:ph type="title"/>
          </p:nvPr>
        </p:nvSpPr>
        <p:spPr>
          <a:xfrm>
            <a:off x="250800" y="360249"/>
            <a:ext cx="8893200" cy="1143000"/>
          </a:xfrm>
          <a:prstGeom prst="rect">
            <a:avLst/>
          </a:prstGeom>
          <a:noFill/>
          <a:ln>
            <a:noFill/>
          </a:ln>
        </p:spPr>
        <p:txBody>
          <a:bodyPr spcFirstLastPara="1" wrap="square" lIns="0" tIns="45700" rIns="0" bIns="0" anchor="b" anchorCtr="0">
            <a:noAutofit/>
          </a:bodyPr>
          <a:lstStyle/>
          <a:p>
            <a:pPr marL="0" lvl="0" indent="0" algn="l" rtl="0">
              <a:lnSpc>
                <a:spcPct val="100000"/>
              </a:lnSpc>
              <a:spcBef>
                <a:spcPts val="0"/>
              </a:spcBef>
              <a:spcAft>
                <a:spcPts val="0"/>
              </a:spcAft>
              <a:buClr>
                <a:schemeClr val="lt2"/>
              </a:buClr>
              <a:buSzPts val="5000"/>
              <a:buFont typeface="Calibri"/>
              <a:buNone/>
            </a:pPr>
            <a:r>
              <a:rPr lang="en-US" sz="5000" b="1" i="0" u="none" dirty="0">
                <a:solidFill>
                  <a:schemeClr val="lt2"/>
                </a:solidFill>
                <a:latin typeface="Calibri"/>
                <a:ea typeface="Calibri"/>
                <a:cs typeface="Calibri"/>
                <a:sym typeface="Calibri"/>
              </a:rPr>
              <a:t>What are the children tested in?</a:t>
            </a:r>
            <a:endParaRPr dirty="0"/>
          </a:p>
        </p:txBody>
      </p:sp>
      <p:sp>
        <p:nvSpPr>
          <p:cNvPr id="149" name="Google Shape;149;p19"/>
          <p:cNvSpPr txBox="1">
            <a:spLocks noGrp="1"/>
          </p:cNvSpPr>
          <p:nvPr>
            <p:ph type="body" idx="1"/>
          </p:nvPr>
        </p:nvSpPr>
        <p:spPr>
          <a:xfrm>
            <a:off x="457200" y="1503249"/>
            <a:ext cx="8229600" cy="909600"/>
          </a:xfrm>
          <a:prstGeom prst="rect">
            <a:avLst/>
          </a:prstGeom>
          <a:noFill/>
          <a:ln>
            <a:noFill/>
          </a:ln>
        </p:spPr>
        <p:txBody>
          <a:bodyPr spcFirstLastPara="1" wrap="square" lIns="91425" tIns="45700" rIns="91425" bIns="45700" anchor="t" anchorCtr="0">
            <a:noAutofit/>
          </a:bodyPr>
          <a:lstStyle/>
          <a:p>
            <a:pPr marL="273050" marR="0" lvl="0" indent="-273050" algn="l" rtl="0">
              <a:lnSpc>
                <a:spcPct val="100000"/>
              </a:lnSpc>
              <a:spcBef>
                <a:spcPts val="0"/>
              </a:spcBef>
              <a:spcAft>
                <a:spcPts val="0"/>
              </a:spcAft>
              <a:buClr>
                <a:srgbClr val="0BD0D9"/>
              </a:buClr>
              <a:buSzPts val="3040"/>
              <a:buFont typeface="Noto Sans Symbols"/>
              <a:buChar char="⚫"/>
            </a:pPr>
            <a:r>
              <a:rPr lang="en-US" sz="3200" b="0" i="0" u="none" strike="noStrike" cap="none" dirty="0" err="1">
                <a:solidFill>
                  <a:schemeClr val="lt1"/>
                </a:solidFill>
                <a:latin typeface="Comic Sans MS"/>
                <a:ea typeface="Comic Sans MS"/>
                <a:cs typeface="Comic Sans MS"/>
                <a:sym typeface="Comic Sans MS"/>
              </a:rPr>
              <a:t>Maths</a:t>
            </a:r>
            <a:r>
              <a:rPr lang="en-US" sz="3200" b="0" i="0" u="none" strike="noStrike" cap="none" dirty="0">
                <a:solidFill>
                  <a:schemeClr val="lt1"/>
                </a:solidFill>
                <a:latin typeface="Comic Sans MS"/>
                <a:ea typeface="Comic Sans MS"/>
                <a:cs typeface="Comic Sans MS"/>
                <a:sym typeface="Comic Sans MS"/>
              </a:rPr>
              <a:t> and English.</a:t>
            </a:r>
            <a:endParaRPr dirty="0"/>
          </a:p>
        </p:txBody>
      </p:sp>
      <p:sp>
        <p:nvSpPr>
          <p:cNvPr id="151" name="Google Shape;151;p19"/>
          <p:cNvSpPr txBox="1"/>
          <p:nvPr/>
        </p:nvSpPr>
        <p:spPr>
          <a:xfrm>
            <a:off x="457200" y="4899951"/>
            <a:ext cx="8229600" cy="909600"/>
          </a:xfrm>
          <a:prstGeom prst="rect">
            <a:avLst/>
          </a:prstGeom>
          <a:noFill/>
          <a:ln>
            <a:noFill/>
          </a:ln>
        </p:spPr>
        <p:txBody>
          <a:bodyPr spcFirstLastPara="1" wrap="square" lIns="91425" tIns="45700" rIns="91425" bIns="45700" anchor="t" anchorCtr="0">
            <a:noAutofit/>
          </a:bodyPr>
          <a:lstStyle/>
          <a:p>
            <a:pPr marL="273050" marR="0" lvl="0" indent="-273050" algn="l" rtl="0">
              <a:lnSpc>
                <a:spcPct val="100000"/>
              </a:lnSpc>
              <a:spcBef>
                <a:spcPts val="0"/>
              </a:spcBef>
              <a:spcAft>
                <a:spcPts val="0"/>
              </a:spcAft>
              <a:buClr>
                <a:srgbClr val="0BD0D9"/>
              </a:buClr>
              <a:buSzPts val="2280"/>
              <a:buFont typeface="Noto Sans Symbols"/>
              <a:buChar char="⚫"/>
            </a:pPr>
            <a:r>
              <a:rPr lang="en-US" sz="2400" b="0" i="0" u="none" dirty="0">
                <a:solidFill>
                  <a:schemeClr val="lt1"/>
                </a:solidFill>
                <a:latin typeface="Comic Sans MS"/>
                <a:ea typeface="Comic Sans MS"/>
                <a:cs typeface="Comic Sans MS"/>
                <a:sym typeface="Comic Sans MS"/>
              </a:rPr>
              <a:t>There is no writing paper. Children are assessed throughout the year in their writing lessons. </a:t>
            </a:r>
          </a:p>
          <a:p>
            <a:pPr marL="273050" indent="-273050">
              <a:buClr>
                <a:srgbClr val="0BD0D9"/>
              </a:buClr>
              <a:buSzPts val="2280"/>
              <a:buFont typeface="Noto Sans Symbols"/>
              <a:buChar char="⚫"/>
            </a:pPr>
            <a:r>
              <a:rPr lang="en-GB" sz="2400" dirty="0">
                <a:solidFill>
                  <a:schemeClr val="lt1"/>
                </a:solidFill>
                <a:latin typeface="Comic Sans MS"/>
                <a:ea typeface="Comic Sans MS"/>
                <a:cs typeface="Comic Sans MS"/>
                <a:sym typeface="Comic Sans MS"/>
              </a:rPr>
              <a:t>We have the month of May to administer the tests. </a:t>
            </a:r>
            <a:endParaRPr lang="en-GB" sz="2400" dirty="0"/>
          </a:p>
          <a:p>
            <a:pPr marR="0" lvl="0" algn="l" rtl="0">
              <a:lnSpc>
                <a:spcPct val="100000"/>
              </a:lnSpc>
              <a:spcBef>
                <a:spcPts val="0"/>
              </a:spcBef>
              <a:spcAft>
                <a:spcPts val="0"/>
              </a:spcAft>
              <a:buClr>
                <a:srgbClr val="0BD0D9"/>
              </a:buClr>
              <a:buSzPts val="2280"/>
            </a:pPr>
            <a:endParaRPr lang="en-US" sz="2400" b="0" i="0" u="none" dirty="0">
              <a:solidFill>
                <a:schemeClr val="lt1"/>
              </a:solidFill>
              <a:latin typeface="Comic Sans MS"/>
              <a:ea typeface="Comic Sans MS"/>
              <a:cs typeface="Comic Sans MS"/>
              <a:sym typeface="Comic Sans MS"/>
            </a:endParaRPr>
          </a:p>
          <a:p>
            <a:pPr marL="273050" marR="0" lvl="0" indent="-273050" algn="l" rtl="0">
              <a:lnSpc>
                <a:spcPct val="100000"/>
              </a:lnSpc>
              <a:spcBef>
                <a:spcPts val="0"/>
              </a:spcBef>
              <a:spcAft>
                <a:spcPts val="0"/>
              </a:spcAft>
              <a:buClr>
                <a:srgbClr val="0BD0D9"/>
              </a:buClr>
              <a:buSzPts val="2280"/>
              <a:buFont typeface="Noto Sans Symbols"/>
              <a:buChar char="⚫"/>
            </a:pPr>
            <a:endParaRPr dirty="0"/>
          </a:p>
        </p:txBody>
      </p:sp>
      <p:pic>
        <p:nvPicPr>
          <p:cNvPr id="4" name="Picture 3">
            <a:extLst>
              <a:ext uri="{FF2B5EF4-FFF2-40B4-BE49-F238E27FC236}">
                <a16:creationId xmlns:a16="http://schemas.microsoft.com/office/drawing/2014/main" id="{0004C9B0-1D74-6A32-AB94-9DE2A613B385}"/>
              </a:ext>
            </a:extLst>
          </p:cNvPr>
          <p:cNvPicPr>
            <a:picLocks noChangeAspect="1"/>
          </p:cNvPicPr>
          <p:nvPr/>
        </p:nvPicPr>
        <p:blipFill>
          <a:blip r:embed="rId3"/>
          <a:stretch>
            <a:fillRect/>
          </a:stretch>
        </p:blipFill>
        <p:spPr>
          <a:xfrm>
            <a:off x="1453551" y="2085849"/>
            <a:ext cx="6236897" cy="2814102"/>
          </a:xfrm>
          <a:prstGeom prst="rect">
            <a:avLst/>
          </a:prstGeom>
        </p:spPr>
      </p:pic>
    </p:spTree>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1"/>
          <p:cNvSpPr txBox="1">
            <a:spLocks noGrp="1"/>
          </p:cNvSpPr>
          <p:nvPr>
            <p:ph type="title"/>
          </p:nvPr>
        </p:nvSpPr>
        <p:spPr>
          <a:xfrm>
            <a:off x="755650" y="260350"/>
            <a:ext cx="8686800" cy="1162200"/>
          </a:xfrm>
          <a:prstGeom prst="rect">
            <a:avLst/>
          </a:prstGeom>
          <a:noFill/>
          <a:ln>
            <a:noFill/>
          </a:ln>
        </p:spPr>
        <p:txBody>
          <a:bodyPr spcFirstLastPara="1" wrap="square" lIns="0" tIns="45700" rIns="0" bIns="0" anchor="b" anchorCtr="0">
            <a:noAutofit/>
          </a:bodyPr>
          <a:lstStyle/>
          <a:p>
            <a:pPr marL="0" lvl="0" indent="0" algn="l" rtl="0">
              <a:lnSpc>
                <a:spcPct val="100000"/>
              </a:lnSpc>
              <a:spcBef>
                <a:spcPts val="0"/>
              </a:spcBef>
              <a:spcAft>
                <a:spcPts val="0"/>
              </a:spcAft>
              <a:buClr>
                <a:schemeClr val="lt1"/>
              </a:buClr>
              <a:buSzPts val="5000"/>
              <a:buFont typeface="Calibri"/>
              <a:buNone/>
            </a:pPr>
            <a:r>
              <a:rPr lang="en-US" sz="5000" b="1" i="0" u="none" dirty="0">
                <a:solidFill>
                  <a:schemeClr val="lt1"/>
                </a:solidFill>
                <a:latin typeface="Calibri"/>
                <a:ea typeface="Calibri"/>
                <a:cs typeface="Calibri"/>
                <a:sym typeface="Calibri"/>
              </a:rPr>
              <a:t>How </a:t>
            </a:r>
            <a:r>
              <a:rPr lang="en-US" b="1" dirty="0">
                <a:solidFill>
                  <a:schemeClr val="lt1"/>
                </a:solidFill>
              </a:rPr>
              <a:t>are SATs</a:t>
            </a:r>
            <a:r>
              <a:rPr lang="en-US" sz="5000" b="1" i="0" u="none" dirty="0">
                <a:solidFill>
                  <a:schemeClr val="lt1"/>
                </a:solidFill>
                <a:latin typeface="Calibri"/>
                <a:ea typeface="Calibri"/>
                <a:cs typeface="Calibri"/>
                <a:sym typeface="Calibri"/>
              </a:rPr>
              <a:t> </a:t>
            </a:r>
            <a:r>
              <a:rPr lang="en-US" sz="5000" b="1" i="0" u="none" dirty="0" err="1">
                <a:solidFill>
                  <a:schemeClr val="lt1"/>
                </a:solidFill>
                <a:latin typeface="Calibri"/>
                <a:ea typeface="Calibri"/>
                <a:cs typeface="Calibri"/>
                <a:sym typeface="Calibri"/>
              </a:rPr>
              <a:t>organised</a:t>
            </a:r>
            <a:r>
              <a:rPr lang="en-US" sz="5000" b="1" i="0" u="none" dirty="0">
                <a:solidFill>
                  <a:schemeClr val="lt1"/>
                </a:solidFill>
                <a:latin typeface="Calibri"/>
                <a:ea typeface="Calibri"/>
                <a:cs typeface="Calibri"/>
                <a:sym typeface="Calibri"/>
              </a:rPr>
              <a:t>?</a:t>
            </a:r>
            <a:endParaRPr dirty="0"/>
          </a:p>
        </p:txBody>
      </p:sp>
      <p:sp>
        <p:nvSpPr>
          <p:cNvPr id="164" name="Google Shape;164;p21"/>
          <p:cNvSpPr txBox="1"/>
          <p:nvPr/>
        </p:nvSpPr>
        <p:spPr>
          <a:xfrm>
            <a:off x="457200" y="6356350"/>
            <a:ext cx="2133600" cy="365100"/>
          </a:xfrm>
          <a:prstGeom prst="rect">
            <a:avLst/>
          </a:prstGeom>
          <a:noFill/>
          <a:ln>
            <a:noFill/>
          </a:ln>
        </p:spPr>
        <p:txBody>
          <a:bodyPr spcFirstLastPara="1" wrap="square" lIns="0" tIns="0" rIns="0" bIns="0" anchor="b" anchorCtr="0">
            <a:noAutofit/>
          </a:bodyPr>
          <a:lstStyle/>
          <a:p>
            <a:pPr marL="0" marR="0" lvl="0" indent="0" algn="ctr" rtl="0">
              <a:lnSpc>
                <a:spcPct val="100000"/>
              </a:lnSpc>
              <a:spcBef>
                <a:spcPts val="0"/>
              </a:spcBef>
              <a:spcAft>
                <a:spcPts val="0"/>
              </a:spcAft>
              <a:buNone/>
            </a:pPr>
            <a:endParaRPr sz="2400" b="0" i="1" u="none">
              <a:solidFill>
                <a:schemeClr val="lt1"/>
              </a:solidFill>
              <a:latin typeface="Arial"/>
              <a:ea typeface="Arial"/>
              <a:cs typeface="Arial"/>
              <a:sym typeface="Arial"/>
            </a:endParaRPr>
          </a:p>
        </p:txBody>
      </p:sp>
      <p:pic>
        <p:nvPicPr>
          <p:cNvPr id="165" name="Google Shape;165;p21"/>
          <p:cNvPicPr preferRelativeResize="0"/>
          <p:nvPr/>
        </p:nvPicPr>
        <p:blipFill rotWithShape="1">
          <a:blip r:embed="rId3">
            <a:alphaModFix/>
          </a:blip>
          <a:srcRect/>
          <a:stretch/>
        </p:blipFill>
        <p:spPr>
          <a:xfrm>
            <a:off x="7893050" y="5500687"/>
            <a:ext cx="1220787" cy="1220787"/>
          </a:xfrm>
          <a:prstGeom prst="rect">
            <a:avLst/>
          </a:prstGeom>
          <a:noFill/>
          <a:ln>
            <a:noFill/>
          </a:ln>
        </p:spPr>
      </p:pic>
      <p:sp>
        <p:nvSpPr>
          <p:cNvPr id="166" name="Google Shape;166;p21"/>
          <p:cNvSpPr txBox="1"/>
          <p:nvPr/>
        </p:nvSpPr>
        <p:spPr>
          <a:xfrm>
            <a:off x="274637" y="1171575"/>
            <a:ext cx="8229600" cy="3724200"/>
          </a:xfrm>
          <a:prstGeom prst="rect">
            <a:avLst/>
          </a:prstGeom>
          <a:noFill/>
          <a:ln>
            <a:noFill/>
          </a:ln>
        </p:spPr>
        <p:txBody>
          <a:bodyPr spcFirstLastPara="1" wrap="square" lIns="91425" tIns="45700" rIns="91425" bIns="45700" anchor="t" anchorCtr="0">
            <a:noAutofit/>
          </a:bodyPr>
          <a:lstStyle/>
          <a:p>
            <a:pPr marL="273050" marR="0" lvl="0" indent="-116204" algn="l" rtl="0">
              <a:lnSpc>
                <a:spcPct val="100000"/>
              </a:lnSpc>
              <a:spcBef>
                <a:spcPts val="0"/>
              </a:spcBef>
              <a:spcAft>
                <a:spcPts val="0"/>
              </a:spcAft>
              <a:buClr>
                <a:srgbClr val="0BD0D9"/>
              </a:buClr>
              <a:buSzPts val="2470"/>
              <a:buFont typeface="Noto Sans Symbols"/>
              <a:buNone/>
            </a:pPr>
            <a:endParaRPr sz="2600" b="0" i="0" u="none" dirty="0">
              <a:solidFill>
                <a:schemeClr val="lt1"/>
              </a:solidFill>
              <a:latin typeface="Constantia"/>
              <a:ea typeface="Constantia"/>
              <a:cs typeface="Constantia"/>
              <a:sym typeface="Constantia"/>
            </a:endParaRPr>
          </a:p>
          <a:p>
            <a:pPr marL="273050" marR="0" lvl="0" indent="-273050" algn="l" rtl="0">
              <a:lnSpc>
                <a:spcPct val="100000"/>
              </a:lnSpc>
              <a:spcBef>
                <a:spcPts val="480"/>
              </a:spcBef>
              <a:spcAft>
                <a:spcPts val="0"/>
              </a:spcAft>
              <a:buClr>
                <a:srgbClr val="0BD0D9"/>
              </a:buClr>
              <a:buSzPts val="2280"/>
              <a:buFont typeface="Noto Sans Symbols"/>
              <a:buChar char="⚫"/>
            </a:pPr>
            <a:r>
              <a:rPr lang="en-US" sz="2400" b="0" i="0" u="none" dirty="0">
                <a:solidFill>
                  <a:schemeClr val="lt1"/>
                </a:solidFill>
                <a:latin typeface="Comic Sans MS"/>
                <a:ea typeface="Comic Sans MS"/>
                <a:cs typeface="Comic Sans MS"/>
                <a:sym typeface="Comic Sans MS"/>
              </a:rPr>
              <a:t>First of all, do not panic. The testing is organized in a way that will feel as informal as possible for the children. </a:t>
            </a:r>
            <a:endParaRPr dirty="0"/>
          </a:p>
          <a:p>
            <a:pPr marL="273050" marR="0" lvl="0" indent="-273050" algn="l" rtl="0">
              <a:lnSpc>
                <a:spcPct val="100000"/>
              </a:lnSpc>
              <a:spcBef>
                <a:spcPts val="480"/>
              </a:spcBef>
              <a:spcAft>
                <a:spcPts val="0"/>
              </a:spcAft>
              <a:buClr>
                <a:srgbClr val="0BD0D9"/>
              </a:buClr>
              <a:buSzPts val="2280"/>
              <a:buFont typeface="Noto Sans Symbols"/>
              <a:buChar char="⚫"/>
            </a:pPr>
            <a:r>
              <a:rPr lang="en-US" sz="2400" b="0" i="0" u="none" dirty="0">
                <a:solidFill>
                  <a:schemeClr val="lt1"/>
                </a:solidFill>
                <a:latin typeface="Comic Sans MS"/>
                <a:ea typeface="Comic Sans MS"/>
                <a:cs typeface="Comic Sans MS"/>
                <a:sym typeface="Comic Sans MS"/>
              </a:rPr>
              <a:t>To them, it will feel like a regular </a:t>
            </a:r>
            <a:r>
              <a:rPr lang="en-US" sz="2400" dirty="0" err="1">
                <a:solidFill>
                  <a:schemeClr val="lt1"/>
                </a:solidFill>
                <a:latin typeface="Comic Sans MS"/>
                <a:ea typeface="Comic Sans MS"/>
                <a:cs typeface="Comic Sans MS"/>
                <a:sym typeface="Comic Sans MS"/>
              </a:rPr>
              <a:t>M</a:t>
            </a:r>
            <a:r>
              <a:rPr lang="en-US" sz="2400" b="0" i="0" u="none" dirty="0" err="1">
                <a:solidFill>
                  <a:schemeClr val="lt1"/>
                </a:solidFill>
                <a:latin typeface="Comic Sans MS"/>
                <a:ea typeface="Comic Sans MS"/>
                <a:cs typeface="Comic Sans MS"/>
                <a:sym typeface="Comic Sans MS"/>
              </a:rPr>
              <a:t>aths</a:t>
            </a:r>
            <a:r>
              <a:rPr lang="en-US" sz="2400" b="0" i="0" u="none" dirty="0">
                <a:solidFill>
                  <a:schemeClr val="lt1"/>
                </a:solidFill>
                <a:latin typeface="Comic Sans MS"/>
                <a:ea typeface="Comic Sans MS"/>
                <a:cs typeface="Comic Sans MS"/>
                <a:sym typeface="Comic Sans MS"/>
              </a:rPr>
              <a:t> or English lesson and just like one of the many other assessments we do throughout the year. We also never refer to them as ‘SATs’ to the children.</a:t>
            </a:r>
            <a:endParaRPr dirty="0"/>
          </a:p>
          <a:p>
            <a:pPr marL="273050" marR="0" lvl="0" indent="-273050" algn="l" rtl="0">
              <a:lnSpc>
                <a:spcPct val="100000"/>
              </a:lnSpc>
              <a:spcBef>
                <a:spcPts val="480"/>
              </a:spcBef>
              <a:spcAft>
                <a:spcPts val="0"/>
              </a:spcAft>
              <a:buClr>
                <a:srgbClr val="0BD0D9"/>
              </a:buClr>
              <a:buSzPts val="2280"/>
              <a:buFont typeface="Noto Sans Symbols"/>
              <a:buChar char="⚫"/>
            </a:pPr>
            <a:r>
              <a:rPr lang="en-US" sz="2400" b="0" i="0" u="none" dirty="0">
                <a:solidFill>
                  <a:schemeClr val="lt1"/>
                </a:solidFill>
                <a:latin typeface="Comic Sans MS"/>
                <a:ea typeface="Comic Sans MS"/>
                <a:cs typeface="Comic Sans MS"/>
                <a:sym typeface="Comic Sans MS"/>
              </a:rPr>
              <a:t>Tests are completed in classrooms, with all displays and resources covered up. </a:t>
            </a:r>
            <a:endParaRPr dirty="0"/>
          </a:p>
          <a:p>
            <a:pPr marL="273050" marR="0" lvl="0" indent="-80010" algn="l" rtl="0">
              <a:lnSpc>
                <a:spcPct val="100000"/>
              </a:lnSpc>
              <a:spcBef>
                <a:spcPts val="640"/>
              </a:spcBef>
              <a:spcAft>
                <a:spcPts val="0"/>
              </a:spcAft>
              <a:buClr>
                <a:srgbClr val="0BD0D9"/>
              </a:buClr>
              <a:buSzPts val="3040"/>
              <a:buFont typeface="Noto Sans Symbols"/>
              <a:buNone/>
            </a:pPr>
            <a:endParaRPr sz="3200" b="0" i="0" u="none" dirty="0">
              <a:solidFill>
                <a:schemeClr val="lt1"/>
              </a:solidFill>
              <a:latin typeface="Comic Sans MS"/>
              <a:ea typeface="Comic Sans MS"/>
              <a:cs typeface="Comic Sans MS"/>
              <a:sym typeface="Comic Sans MS"/>
            </a:endParaRPr>
          </a:p>
          <a:p>
            <a:pPr marL="273050" marR="0" lvl="0" indent="-80010" algn="l" rtl="0">
              <a:lnSpc>
                <a:spcPct val="100000"/>
              </a:lnSpc>
              <a:spcBef>
                <a:spcPts val="640"/>
              </a:spcBef>
              <a:spcAft>
                <a:spcPts val="0"/>
              </a:spcAft>
              <a:buClr>
                <a:srgbClr val="0BD0D9"/>
              </a:buClr>
              <a:buSzPts val="3040"/>
              <a:buFont typeface="Noto Sans Symbols"/>
              <a:buNone/>
            </a:pPr>
            <a:endParaRPr sz="3200" b="0" i="0" u="none" dirty="0">
              <a:solidFill>
                <a:schemeClr val="lt1"/>
              </a:solidFill>
              <a:latin typeface="Comic Sans MS"/>
              <a:ea typeface="Comic Sans MS"/>
              <a:cs typeface="Comic Sans MS"/>
              <a:sym typeface="Comic Sans MS"/>
            </a:endParaRPr>
          </a:p>
          <a:p>
            <a:pPr marL="0" marR="0" lvl="0" indent="0" algn="ctr" rtl="0">
              <a:lnSpc>
                <a:spcPct val="100000"/>
              </a:lnSpc>
              <a:spcBef>
                <a:spcPts val="0"/>
              </a:spcBef>
              <a:spcAft>
                <a:spcPts val="0"/>
              </a:spcAft>
              <a:buNone/>
            </a:pPr>
            <a:endParaRPr sz="3200" b="0" i="0" u="none" dirty="0">
              <a:solidFill>
                <a:schemeClr val="lt1"/>
              </a:solidFill>
              <a:latin typeface="Comic Sans MS"/>
              <a:ea typeface="Comic Sans MS"/>
              <a:cs typeface="Comic Sans MS"/>
              <a:sym typeface="Comic Sans MS"/>
            </a:endParaRPr>
          </a:p>
        </p:txBody>
      </p:sp>
    </p:spTree>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7EF78-922E-4423-947E-C854545BD398}"/>
              </a:ext>
            </a:extLst>
          </p:cNvPr>
          <p:cNvSpPr>
            <a:spLocks noGrp="1"/>
          </p:cNvSpPr>
          <p:nvPr>
            <p:ph type="title"/>
          </p:nvPr>
        </p:nvSpPr>
        <p:spPr/>
        <p:txBody>
          <a:bodyPr/>
          <a:lstStyle/>
          <a:p>
            <a:r>
              <a:rPr lang="en-GB" dirty="0">
                <a:latin typeface="Comic Sans MS" panose="030F0702030302020204" pitchFamily="66" charset="0"/>
              </a:rPr>
              <a:t>Mathematics</a:t>
            </a:r>
          </a:p>
        </p:txBody>
      </p:sp>
      <p:sp>
        <p:nvSpPr>
          <p:cNvPr id="3" name="Rectangle 2">
            <a:extLst>
              <a:ext uri="{FF2B5EF4-FFF2-40B4-BE49-F238E27FC236}">
                <a16:creationId xmlns:a16="http://schemas.microsoft.com/office/drawing/2014/main" id="{D4A40AF5-C64D-4F45-AAF7-661435316D1A}"/>
              </a:ext>
            </a:extLst>
          </p:cNvPr>
          <p:cNvSpPr/>
          <p:nvPr/>
        </p:nvSpPr>
        <p:spPr>
          <a:xfrm>
            <a:off x="1143000" y="2367461"/>
            <a:ext cx="7279105" cy="2862322"/>
          </a:xfrm>
          <a:prstGeom prst="rect">
            <a:avLst/>
          </a:prstGeom>
        </p:spPr>
        <p:txBody>
          <a:bodyPr wrap="square">
            <a:spAutoFit/>
          </a:bodyPr>
          <a:lstStyle/>
          <a:p>
            <a:pPr marL="342900" indent="-160338">
              <a:defRPr/>
            </a:pPr>
            <a:r>
              <a:rPr lang="en-GB" sz="1800" dirty="0">
                <a:solidFill>
                  <a:schemeClr val="bg1"/>
                </a:solidFill>
                <a:latin typeface="Comic Sans MS" panose="030F0702030302020204" pitchFamily="66" charset="0"/>
              </a:rPr>
              <a:t>Children will sit two tests: Paper 1 and Paper 2:</a:t>
            </a:r>
          </a:p>
          <a:p>
            <a:pPr marL="342900" indent="-160338">
              <a:defRPr/>
            </a:pPr>
            <a:endParaRPr lang="en-GB" sz="1800" dirty="0">
              <a:solidFill>
                <a:schemeClr val="bg1"/>
              </a:solidFill>
              <a:latin typeface="Comic Sans MS" panose="030F0702030302020204" pitchFamily="66" charset="0"/>
            </a:endParaRPr>
          </a:p>
          <a:p>
            <a:pPr marL="468312" indent="-285750">
              <a:buFont typeface="Arial" panose="020B0604020202020204" pitchFamily="34" charset="0"/>
              <a:buChar char="•"/>
              <a:defRPr/>
            </a:pPr>
            <a:r>
              <a:rPr lang="en-GB" sz="1800" dirty="0">
                <a:solidFill>
                  <a:schemeClr val="bg1"/>
                </a:solidFill>
                <a:latin typeface="Comic Sans MS" panose="030F0702030302020204" pitchFamily="66" charset="0"/>
              </a:rPr>
              <a:t>Paper 1 is for arithmetic, lasting approximately 25 minutes and worth 25 marks. It covers calculation methods for all operations.</a:t>
            </a:r>
          </a:p>
          <a:p>
            <a:pPr marL="468312" indent="-285750">
              <a:buFont typeface="Arial" panose="020B0604020202020204" pitchFamily="34" charset="0"/>
              <a:buChar char="•"/>
              <a:defRPr/>
            </a:pPr>
            <a:endParaRPr lang="en-GB" sz="1800" dirty="0">
              <a:solidFill>
                <a:schemeClr val="bg1"/>
              </a:solidFill>
              <a:latin typeface="Comic Sans MS" panose="030F0702030302020204" pitchFamily="66" charset="0"/>
            </a:endParaRPr>
          </a:p>
          <a:p>
            <a:pPr marL="468312" indent="-285750">
              <a:buFont typeface="Arial" panose="020B0604020202020204" pitchFamily="34" charset="0"/>
              <a:buChar char="•"/>
              <a:defRPr/>
            </a:pPr>
            <a:r>
              <a:rPr lang="en-GB" sz="1800" dirty="0">
                <a:solidFill>
                  <a:schemeClr val="bg1"/>
                </a:solidFill>
                <a:latin typeface="Comic Sans MS" panose="030F0702030302020204" pitchFamily="66" charset="0"/>
              </a:rPr>
              <a:t>Paper 2 covers problem solving, reasoning and mathematical fluency, lasts for approximately 35 minutes and is worth 35 marks.  This paper includes some (5) mental maths questions.</a:t>
            </a:r>
          </a:p>
          <a:p>
            <a:pPr marL="182562">
              <a:defRPr/>
            </a:pPr>
            <a:endParaRPr lang="en-GB" sz="18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383650352"/>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99006-24DE-49E3-A04E-12CD17F602D1}"/>
              </a:ext>
            </a:extLst>
          </p:cNvPr>
          <p:cNvSpPr>
            <a:spLocks noGrp="1"/>
          </p:cNvSpPr>
          <p:nvPr>
            <p:ph type="title"/>
          </p:nvPr>
        </p:nvSpPr>
        <p:spPr/>
        <p:txBody>
          <a:bodyPr/>
          <a:lstStyle/>
          <a:p>
            <a:r>
              <a:rPr lang="en-GB" dirty="0"/>
              <a:t>Maths Paper 1-Arithmetic</a:t>
            </a:r>
          </a:p>
        </p:txBody>
      </p:sp>
      <p:pic>
        <p:nvPicPr>
          <p:cNvPr id="4" name="Picture 11">
            <a:extLst>
              <a:ext uri="{FF2B5EF4-FFF2-40B4-BE49-F238E27FC236}">
                <a16:creationId xmlns:a16="http://schemas.microsoft.com/office/drawing/2014/main" id="{92265773-044D-4639-8760-EB132E7130B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71725" y="2169612"/>
            <a:ext cx="4400550" cy="439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2531340"/>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869803-F0CB-4F7F-B124-26AE97833AFD}"/>
              </a:ext>
            </a:extLst>
          </p:cNvPr>
          <p:cNvSpPr>
            <a:spLocks noGrp="1"/>
          </p:cNvSpPr>
          <p:nvPr>
            <p:ph type="title"/>
          </p:nvPr>
        </p:nvSpPr>
        <p:spPr/>
        <p:txBody>
          <a:bodyPr/>
          <a:lstStyle/>
          <a:p>
            <a:r>
              <a:rPr lang="en-GB" dirty="0"/>
              <a:t>Maths Paper 2-Reasoning</a:t>
            </a:r>
          </a:p>
        </p:txBody>
      </p:sp>
      <p:pic>
        <p:nvPicPr>
          <p:cNvPr id="4" name="Picture 15">
            <a:extLst>
              <a:ext uri="{FF2B5EF4-FFF2-40B4-BE49-F238E27FC236}">
                <a16:creationId xmlns:a16="http://schemas.microsoft.com/office/drawing/2014/main" id="{F43AE85D-6779-4631-B831-65C76AF5459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24263" y="1590508"/>
            <a:ext cx="5581316" cy="5581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1688155"/>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56589-CCB7-4413-AF5F-C2F38564CD1C}"/>
              </a:ext>
            </a:extLst>
          </p:cNvPr>
          <p:cNvSpPr>
            <a:spLocks noGrp="1"/>
          </p:cNvSpPr>
          <p:nvPr>
            <p:ph type="title"/>
          </p:nvPr>
        </p:nvSpPr>
        <p:spPr>
          <a:xfrm>
            <a:off x="457200" y="127334"/>
            <a:ext cx="8229600" cy="1143000"/>
          </a:xfrm>
        </p:spPr>
        <p:txBody>
          <a:bodyPr/>
          <a:lstStyle/>
          <a:p>
            <a:r>
              <a:rPr lang="en-GB" dirty="0"/>
              <a:t>Reading</a:t>
            </a:r>
          </a:p>
        </p:txBody>
      </p:sp>
      <p:sp>
        <p:nvSpPr>
          <p:cNvPr id="3" name="Text Placeholder 2">
            <a:extLst>
              <a:ext uri="{FF2B5EF4-FFF2-40B4-BE49-F238E27FC236}">
                <a16:creationId xmlns:a16="http://schemas.microsoft.com/office/drawing/2014/main" id="{7E7F6A5D-18CF-4DFB-A024-0DE85A4E3AE8}"/>
              </a:ext>
            </a:extLst>
          </p:cNvPr>
          <p:cNvSpPr>
            <a:spLocks noGrp="1"/>
          </p:cNvSpPr>
          <p:nvPr>
            <p:ph type="body" idx="1"/>
          </p:nvPr>
        </p:nvSpPr>
        <p:spPr>
          <a:xfrm>
            <a:off x="457200" y="1393741"/>
            <a:ext cx="8229600" cy="4389300"/>
          </a:xfrm>
        </p:spPr>
        <p:txBody>
          <a:bodyPr/>
          <a:lstStyle/>
          <a:p>
            <a:pPr marL="0" indent="0">
              <a:buNone/>
              <a:defRPr/>
            </a:pPr>
            <a:r>
              <a:rPr lang="en-GB" sz="1400" dirty="0">
                <a:solidFill>
                  <a:schemeClr val="bg1"/>
                </a:solidFill>
                <a:latin typeface="Comic Sans MS" panose="030F0702030302020204" pitchFamily="66" charset="0"/>
              </a:rPr>
              <a:t>The Reading Test consists of two separate papers:</a:t>
            </a:r>
          </a:p>
          <a:p>
            <a:pPr marL="182562">
              <a:defRPr/>
            </a:pPr>
            <a:endParaRPr lang="en-GB" sz="14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1400" dirty="0">
                <a:solidFill>
                  <a:schemeClr val="bg1"/>
                </a:solidFill>
                <a:latin typeface="Comic Sans MS" panose="030F0702030302020204" pitchFamily="66" charset="0"/>
              </a:rPr>
              <a:t>Paper 1 – Contains a selection of texts totalling between 400 and 700 words with questions about the text.</a:t>
            </a:r>
          </a:p>
          <a:p>
            <a:pPr marL="342900" indent="-160338">
              <a:buFont typeface="Arial" panose="020B0604020202020204" pitchFamily="34" charset="0"/>
              <a:buChar char="•"/>
              <a:defRPr/>
            </a:pPr>
            <a:endParaRPr lang="en-GB" sz="14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1400" dirty="0">
                <a:solidFill>
                  <a:schemeClr val="bg1"/>
                </a:solidFill>
                <a:latin typeface="Comic Sans MS" panose="030F0702030302020204" pitchFamily="66" charset="0"/>
              </a:rPr>
              <a:t>Paper 2 – Contains a reading booklet of a selection of passages totalling 800 to 1100 words. Children will write their answers to questions about the passage in a separate booklet. </a:t>
            </a:r>
          </a:p>
          <a:p>
            <a:pPr marL="342900" indent="-160338">
              <a:buFont typeface="Arial" panose="020B0604020202020204" pitchFamily="34" charset="0"/>
              <a:buChar char="•"/>
              <a:defRPr/>
            </a:pPr>
            <a:endParaRPr lang="en-GB" sz="14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1400" dirty="0">
                <a:solidFill>
                  <a:schemeClr val="bg1"/>
                </a:solidFill>
                <a:latin typeface="Comic Sans MS" panose="030F0702030302020204" pitchFamily="66" charset="0"/>
              </a:rPr>
              <a:t>Each paper is worth 50% of the marks and should take approximately 30 minutes to complete, although the children are not being assessed at working at speed so will not be strictly timed. </a:t>
            </a:r>
          </a:p>
          <a:p>
            <a:pPr marL="342900" indent="-160338">
              <a:buFont typeface="Arial" panose="020B0604020202020204" pitchFamily="34" charset="0"/>
              <a:buChar char="•"/>
              <a:defRPr/>
            </a:pPr>
            <a:endParaRPr lang="en-GB" sz="14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1400" dirty="0">
                <a:solidFill>
                  <a:schemeClr val="bg1"/>
                </a:solidFill>
                <a:latin typeface="Comic Sans MS" panose="030F0702030302020204" pitchFamily="66" charset="0"/>
              </a:rPr>
              <a:t>The texts will cover a range of poetry, fiction and non-fiction.</a:t>
            </a:r>
          </a:p>
          <a:p>
            <a:pPr marL="342900" indent="-160338">
              <a:buFont typeface="Arial" panose="020B0604020202020204" pitchFamily="34" charset="0"/>
              <a:buChar char="•"/>
              <a:defRPr/>
            </a:pPr>
            <a:endParaRPr lang="en-GB" sz="14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1400" dirty="0">
                <a:solidFill>
                  <a:schemeClr val="bg1"/>
                </a:solidFill>
                <a:latin typeface="Comic Sans MS" panose="030F0702030302020204" pitchFamily="66" charset="0"/>
              </a:rPr>
              <a:t>Questions are designed to assess the comprehension and understanding of a child’s reading.</a:t>
            </a:r>
          </a:p>
          <a:p>
            <a:pPr marL="342900" indent="-160338">
              <a:buFont typeface="Arial" panose="020B0604020202020204" pitchFamily="34" charset="0"/>
              <a:buChar char="•"/>
              <a:defRPr/>
            </a:pPr>
            <a:endParaRPr lang="en-GB" sz="1400" dirty="0">
              <a:solidFill>
                <a:schemeClr val="bg1"/>
              </a:solidFill>
              <a:latin typeface="Comic Sans MS" panose="030F0702030302020204" pitchFamily="66" charset="0"/>
            </a:endParaRPr>
          </a:p>
          <a:p>
            <a:pPr marL="342900" indent="-160338">
              <a:buFont typeface="Arial" panose="020B0604020202020204" pitchFamily="34" charset="0"/>
              <a:buChar char="•"/>
              <a:defRPr/>
            </a:pPr>
            <a:r>
              <a:rPr lang="en-GB" sz="1400" dirty="0">
                <a:solidFill>
                  <a:schemeClr val="bg1"/>
                </a:solidFill>
                <a:latin typeface="Comic Sans MS" panose="030F0702030302020204" pitchFamily="66" charset="0"/>
              </a:rPr>
              <a:t>Some questions are multiple choice or selected response, others require</a:t>
            </a:r>
          </a:p>
          <a:p>
            <a:pPr marL="18415" indent="0">
              <a:buNone/>
              <a:defRPr/>
            </a:pPr>
            <a:r>
              <a:rPr lang="en-GB" sz="1400" dirty="0">
                <a:solidFill>
                  <a:schemeClr val="bg1"/>
                </a:solidFill>
                <a:latin typeface="Comic Sans MS" panose="030F0702030302020204" pitchFamily="66" charset="0"/>
              </a:rPr>
              <a:t>      short answers and some require an extended response or explanation.</a:t>
            </a:r>
          </a:p>
        </p:txBody>
      </p:sp>
    </p:spTree>
    <p:extLst>
      <p:ext uri="{BB962C8B-B14F-4D97-AF65-F5344CB8AC3E}">
        <p14:creationId xmlns:p14="http://schemas.microsoft.com/office/powerpoint/2010/main" val="3789644955"/>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a:extLst>
              <a:ext uri="{FF2B5EF4-FFF2-40B4-BE49-F238E27FC236}">
                <a16:creationId xmlns:a16="http://schemas.microsoft.com/office/drawing/2014/main" id="{F5EF7232-0419-497B-98BE-83DD3FCA78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3575" y="-28575"/>
            <a:ext cx="5251450" cy="6880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a:extLst>
              <a:ext uri="{FF2B5EF4-FFF2-40B4-BE49-F238E27FC236}">
                <a16:creationId xmlns:a16="http://schemas.microsoft.com/office/drawing/2014/main" id="{10A82EC5-4525-4436-97E9-A5BF9D8F10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300" y="0"/>
            <a:ext cx="8116888" cy="6667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a:extLst>
              <a:ext uri="{FF2B5EF4-FFF2-40B4-BE49-F238E27FC236}">
                <a16:creationId xmlns:a16="http://schemas.microsoft.com/office/drawing/2014/main" id="{E3B34162-3F3D-4B4F-BE6E-4454D79BAC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01663"/>
            <a:ext cx="9099550" cy="5368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FF19C-2129-7C6B-D77C-422A930910F5}"/>
              </a:ext>
            </a:extLst>
          </p:cNvPr>
          <p:cNvSpPr>
            <a:spLocks noGrp="1"/>
          </p:cNvSpPr>
          <p:nvPr>
            <p:ph type="title"/>
          </p:nvPr>
        </p:nvSpPr>
        <p:spPr/>
        <p:txBody>
          <a:bodyPr/>
          <a:lstStyle/>
          <a:p>
            <a:r>
              <a:rPr lang="en-GB" dirty="0"/>
              <a:t>SPAG</a:t>
            </a:r>
          </a:p>
        </p:txBody>
      </p:sp>
      <p:sp>
        <p:nvSpPr>
          <p:cNvPr id="3" name="Text Placeholder 2">
            <a:extLst>
              <a:ext uri="{FF2B5EF4-FFF2-40B4-BE49-F238E27FC236}">
                <a16:creationId xmlns:a16="http://schemas.microsoft.com/office/drawing/2014/main" id="{0FE6C4EB-85D5-093E-EADB-97AA33687421}"/>
              </a:ext>
            </a:extLst>
          </p:cNvPr>
          <p:cNvSpPr>
            <a:spLocks noGrp="1"/>
          </p:cNvSpPr>
          <p:nvPr>
            <p:ph type="body" idx="1"/>
          </p:nvPr>
        </p:nvSpPr>
        <p:spPr/>
        <p:txBody>
          <a:bodyPr/>
          <a:lstStyle/>
          <a:p>
            <a:pPr marL="120015" indent="0">
              <a:buNone/>
            </a:pPr>
            <a:r>
              <a:rPr lang="en-GB" dirty="0">
                <a:latin typeface="Comic Sans MS" panose="030F0702030302020204" pitchFamily="66" charset="0"/>
              </a:rPr>
              <a:t>Paper 1-spelling</a:t>
            </a:r>
          </a:p>
          <a:p>
            <a:pPr marL="120015" indent="0">
              <a:buNone/>
            </a:pPr>
            <a:endParaRPr lang="en-GB" dirty="0">
              <a:latin typeface="Comic Sans MS" panose="030F0702030302020204" pitchFamily="66" charset="0"/>
            </a:endParaRPr>
          </a:p>
          <a:p>
            <a:pPr marL="120015" indent="0">
              <a:buNone/>
            </a:pPr>
            <a:r>
              <a:rPr lang="en-GB" dirty="0">
                <a:latin typeface="Comic Sans MS" panose="030F0702030302020204" pitchFamily="66" charset="0"/>
              </a:rPr>
              <a:t>Children will be asked to spell 20 different words using the spelling rules they have been taught in Key Stage 1. It is worth 20 marks and last approximately 15 minutes.</a:t>
            </a:r>
          </a:p>
        </p:txBody>
      </p:sp>
    </p:spTree>
    <p:extLst>
      <p:ext uri="{BB962C8B-B14F-4D97-AF65-F5344CB8AC3E}">
        <p14:creationId xmlns:p14="http://schemas.microsoft.com/office/powerpoint/2010/main" val="4148008839"/>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085E81C-A2C2-19F6-C11E-AAC842786DE9}"/>
              </a:ext>
            </a:extLst>
          </p:cNvPr>
          <p:cNvPicPr>
            <a:picLocks noChangeAspect="1"/>
          </p:cNvPicPr>
          <p:nvPr/>
        </p:nvPicPr>
        <p:blipFill rotWithShape="1">
          <a:blip r:embed="rId2"/>
          <a:srcRect b="26279"/>
          <a:stretch/>
        </p:blipFill>
        <p:spPr>
          <a:xfrm>
            <a:off x="706902" y="3429000"/>
            <a:ext cx="7362825" cy="3168748"/>
          </a:xfrm>
          <a:prstGeom prst="rect">
            <a:avLst/>
          </a:prstGeom>
        </p:spPr>
      </p:pic>
      <p:pic>
        <p:nvPicPr>
          <p:cNvPr id="6" name="Picture 5">
            <a:extLst>
              <a:ext uri="{FF2B5EF4-FFF2-40B4-BE49-F238E27FC236}">
                <a16:creationId xmlns:a16="http://schemas.microsoft.com/office/drawing/2014/main" id="{4FF51701-60D9-0238-0A58-413724DA125A}"/>
              </a:ext>
            </a:extLst>
          </p:cNvPr>
          <p:cNvPicPr>
            <a:picLocks noChangeAspect="1"/>
          </p:cNvPicPr>
          <p:nvPr/>
        </p:nvPicPr>
        <p:blipFill>
          <a:blip r:embed="rId3"/>
          <a:stretch>
            <a:fillRect/>
          </a:stretch>
        </p:blipFill>
        <p:spPr>
          <a:xfrm>
            <a:off x="2503463" y="69357"/>
            <a:ext cx="3095478" cy="3202629"/>
          </a:xfrm>
          <a:prstGeom prst="rect">
            <a:avLst/>
          </a:prstGeom>
        </p:spPr>
      </p:pic>
    </p:spTree>
    <p:extLst>
      <p:ext uri="{BB962C8B-B14F-4D97-AF65-F5344CB8AC3E}">
        <p14:creationId xmlns:p14="http://schemas.microsoft.com/office/powerpoint/2010/main" val="2577841679"/>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6EFE6-0964-9212-11C7-60E5B79A48DC}"/>
              </a:ext>
            </a:extLst>
          </p:cNvPr>
          <p:cNvSpPr>
            <a:spLocks noGrp="1"/>
          </p:cNvSpPr>
          <p:nvPr>
            <p:ph type="title"/>
          </p:nvPr>
        </p:nvSpPr>
        <p:spPr>
          <a:xfrm>
            <a:off x="576775" y="1029286"/>
            <a:ext cx="7772400" cy="1162200"/>
          </a:xfrm>
        </p:spPr>
        <p:txBody>
          <a:bodyPr/>
          <a:lstStyle/>
          <a:p>
            <a:r>
              <a:rPr lang="en-GB" sz="2600" dirty="0">
                <a:latin typeface="Comic Sans MS" panose="030F0702030302020204" pitchFamily="66" charset="0"/>
              </a:rPr>
              <a:t>Paper 2 –grammar and punctuation</a:t>
            </a:r>
          </a:p>
        </p:txBody>
      </p:sp>
      <p:sp>
        <p:nvSpPr>
          <p:cNvPr id="4" name="TextBox 3">
            <a:extLst>
              <a:ext uri="{FF2B5EF4-FFF2-40B4-BE49-F238E27FC236}">
                <a16:creationId xmlns:a16="http://schemas.microsoft.com/office/drawing/2014/main" id="{EBC03652-CE7F-0885-B3C6-1595EABD6244}"/>
              </a:ext>
            </a:extLst>
          </p:cNvPr>
          <p:cNvSpPr txBox="1"/>
          <p:nvPr/>
        </p:nvSpPr>
        <p:spPr>
          <a:xfrm>
            <a:off x="576775" y="2840920"/>
            <a:ext cx="6710289" cy="2092881"/>
          </a:xfrm>
          <a:prstGeom prst="rect">
            <a:avLst/>
          </a:prstGeom>
          <a:noFill/>
        </p:spPr>
        <p:txBody>
          <a:bodyPr wrap="square" rtlCol="0">
            <a:spAutoFit/>
          </a:bodyPr>
          <a:lstStyle/>
          <a:p>
            <a:r>
              <a:rPr lang="en-GB" sz="2600" dirty="0">
                <a:solidFill>
                  <a:schemeClr val="bg1"/>
                </a:solidFill>
                <a:latin typeface="Comic Sans MS" panose="030F0702030302020204" pitchFamily="66" charset="0"/>
                <a:cs typeface="Calibri" panose="020F0502020204030204" pitchFamily="34" charset="0"/>
              </a:rPr>
              <a:t>Children will be asked a variety of questions to assess their understanding of grammar, punctuation and vocabulary. It is worth 20 marks and will last approximately 20 minutes.</a:t>
            </a:r>
          </a:p>
        </p:txBody>
      </p:sp>
    </p:spTree>
    <p:extLst>
      <p:ext uri="{BB962C8B-B14F-4D97-AF65-F5344CB8AC3E}">
        <p14:creationId xmlns:p14="http://schemas.microsoft.com/office/powerpoint/2010/main" val="726466351"/>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687BEAC-DA17-F8AD-5559-4D58AE4208C7}"/>
              </a:ext>
            </a:extLst>
          </p:cNvPr>
          <p:cNvPicPr>
            <a:picLocks noChangeAspect="1"/>
          </p:cNvPicPr>
          <p:nvPr/>
        </p:nvPicPr>
        <p:blipFill>
          <a:blip r:embed="rId2"/>
          <a:stretch>
            <a:fillRect/>
          </a:stretch>
        </p:blipFill>
        <p:spPr>
          <a:xfrm>
            <a:off x="1948265" y="112913"/>
            <a:ext cx="5507612" cy="6333043"/>
          </a:xfrm>
          <a:prstGeom prst="rect">
            <a:avLst/>
          </a:prstGeom>
        </p:spPr>
      </p:pic>
    </p:spTree>
    <p:extLst>
      <p:ext uri="{BB962C8B-B14F-4D97-AF65-F5344CB8AC3E}">
        <p14:creationId xmlns:p14="http://schemas.microsoft.com/office/powerpoint/2010/main" val="659005451"/>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22"/>
          <p:cNvSpPr txBox="1">
            <a:spLocks noGrp="1"/>
          </p:cNvSpPr>
          <p:nvPr>
            <p:ph type="title"/>
          </p:nvPr>
        </p:nvSpPr>
        <p:spPr>
          <a:xfrm>
            <a:off x="611187" y="1716087"/>
            <a:ext cx="8229600" cy="866700"/>
          </a:xfrm>
          <a:prstGeom prst="rect">
            <a:avLst/>
          </a:prstGeom>
          <a:noFill/>
          <a:ln>
            <a:noFill/>
          </a:ln>
        </p:spPr>
        <p:txBody>
          <a:bodyPr spcFirstLastPara="1" wrap="square" lIns="0" tIns="45700" rIns="0" bIns="0" anchor="b" anchorCtr="0">
            <a:noAutofit/>
          </a:bodyPr>
          <a:lstStyle/>
          <a:p>
            <a:pPr marL="0" lvl="0" indent="0" algn="l" rtl="0">
              <a:lnSpc>
                <a:spcPct val="100000"/>
              </a:lnSpc>
              <a:spcBef>
                <a:spcPts val="0"/>
              </a:spcBef>
              <a:spcAft>
                <a:spcPts val="0"/>
              </a:spcAft>
              <a:buClr>
                <a:schemeClr val="lt2"/>
              </a:buClr>
              <a:buSzPts val="4000"/>
              <a:buFont typeface="Comic Sans MS"/>
              <a:buNone/>
            </a:pPr>
            <a:r>
              <a:rPr lang="en-US" sz="4000" b="1" i="0" u="none" dirty="0">
                <a:solidFill>
                  <a:schemeClr val="lt2"/>
                </a:solidFill>
                <a:latin typeface="Comic Sans MS"/>
                <a:ea typeface="Comic Sans MS"/>
                <a:cs typeface="Comic Sans MS"/>
                <a:sym typeface="Comic Sans MS"/>
              </a:rPr>
              <a:t>Does the SATs score determine what ‘judgement’ my child has at the end of Y2?</a:t>
            </a:r>
            <a:endParaRPr dirty="0"/>
          </a:p>
        </p:txBody>
      </p:sp>
      <p:sp>
        <p:nvSpPr>
          <p:cNvPr id="172" name="Google Shape;172;p22"/>
          <p:cNvSpPr txBox="1">
            <a:spLocks noGrp="1"/>
          </p:cNvSpPr>
          <p:nvPr>
            <p:ph type="body" idx="1"/>
          </p:nvPr>
        </p:nvSpPr>
        <p:spPr>
          <a:xfrm>
            <a:off x="611187" y="2582787"/>
            <a:ext cx="8229600" cy="4389300"/>
          </a:xfrm>
          <a:prstGeom prst="rect">
            <a:avLst/>
          </a:prstGeom>
          <a:noFill/>
          <a:ln>
            <a:noFill/>
          </a:ln>
        </p:spPr>
        <p:txBody>
          <a:bodyPr spcFirstLastPara="1" wrap="square" lIns="91425" tIns="45700" rIns="91425" bIns="45700" anchor="t" anchorCtr="0">
            <a:noAutofit/>
          </a:bodyPr>
          <a:lstStyle/>
          <a:p>
            <a:pPr marL="273050" marR="0" lvl="0" indent="-273050" algn="l" rtl="0">
              <a:lnSpc>
                <a:spcPct val="100000"/>
              </a:lnSpc>
              <a:spcBef>
                <a:spcPts val="0"/>
              </a:spcBef>
              <a:spcAft>
                <a:spcPts val="0"/>
              </a:spcAft>
              <a:buClr>
                <a:srgbClr val="0BD0D9"/>
              </a:buClr>
              <a:buSzPts val="3040"/>
              <a:buFont typeface="Noto Sans Symbols"/>
              <a:buChar char="⚫"/>
            </a:pPr>
            <a:r>
              <a:rPr lang="en-US" sz="3200" b="0" i="0" u="none" dirty="0">
                <a:solidFill>
                  <a:schemeClr val="lt1"/>
                </a:solidFill>
                <a:latin typeface="Comic Sans MS"/>
                <a:ea typeface="Comic Sans MS"/>
                <a:cs typeface="Comic Sans MS"/>
                <a:sym typeface="Comic Sans MS"/>
              </a:rPr>
              <a:t>Yes and no. In Y2, judgements are ‘teacher assessed’. </a:t>
            </a:r>
            <a:endParaRPr dirty="0"/>
          </a:p>
          <a:p>
            <a:pPr marL="273050" marR="0" lvl="0" indent="-273050" algn="l" rtl="0">
              <a:lnSpc>
                <a:spcPct val="100000"/>
              </a:lnSpc>
              <a:spcBef>
                <a:spcPts val="640"/>
              </a:spcBef>
              <a:spcAft>
                <a:spcPts val="0"/>
              </a:spcAft>
              <a:buClr>
                <a:srgbClr val="0BD0D9"/>
              </a:buClr>
              <a:buSzPts val="3040"/>
              <a:buFont typeface="Noto Sans Symbols"/>
              <a:buChar char="⚫"/>
            </a:pPr>
            <a:r>
              <a:rPr lang="en-US" sz="3200" b="0" i="0" u="none" dirty="0">
                <a:solidFill>
                  <a:schemeClr val="lt1"/>
                </a:solidFill>
                <a:latin typeface="Comic Sans MS"/>
                <a:ea typeface="Comic Sans MS"/>
                <a:cs typeface="Comic Sans MS"/>
                <a:sym typeface="Comic Sans MS"/>
              </a:rPr>
              <a:t>Unlike Y6 (where the SATs score is absolute), the Y2 teachers assess what ‘judgement’ your child has achieved – </a:t>
            </a:r>
            <a:r>
              <a:rPr lang="en-US" sz="3200" dirty="0">
                <a:latin typeface="Comic Sans MS"/>
                <a:ea typeface="Comic Sans MS"/>
                <a:cs typeface="Comic Sans MS"/>
                <a:sym typeface="Comic Sans MS"/>
              </a:rPr>
              <a:t>working below</a:t>
            </a:r>
            <a:r>
              <a:rPr lang="en-US" sz="3200" b="0" i="0" u="none" dirty="0">
                <a:solidFill>
                  <a:schemeClr val="lt1"/>
                </a:solidFill>
                <a:latin typeface="Comic Sans MS"/>
                <a:ea typeface="Comic Sans MS"/>
                <a:cs typeface="Comic Sans MS"/>
                <a:sym typeface="Comic Sans MS"/>
              </a:rPr>
              <a:t>, working towards, working at the expected standard for Y2, or greater depth.</a:t>
            </a:r>
            <a:endParaRPr dirty="0"/>
          </a:p>
        </p:txBody>
      </p:sp>
      <p:sp>
        <p:nvSpPr>
          <p:cNvPr id="173" name="Google Shape;173;p22"/>
          <p:cNvSpPr txBox="1"/>
          <p:nvPr/>
        </p:nvSpPr>
        <p:spPr>
          <a:xfrm>
            <a:off x="457200" y="6356350"/>
            <a:ext cx="2133600" cy="365100"/>
          </a:xfrm>
          <a:prstGeom prst="rect">
            <a:avLst/>
          </a:prstGeom>
          <a:noFill/>
          <a:ln>
            <a:noFill/>
          </a:ln>
        </p:spPr>
        <p:txBody>
          <a:bodyPr spcFirstLastPara="1" wrap="square" lIns="0" tIns="0" rIns="0" bIns="0" anchor="b" anchorCtr="0">
            <a:noAutofit/>
          </a:bodyPr>
          <a:lstStyle/>
          <a:p>
            <a:pPr marL="0" marR="0" lvl="0" indent="0" algn="ctr" rtl="0">
              <a:lnSpc>
                <a:spcPct val="100000"/>
              </a:lnSpc>
              <a:spcBef>
                <a:spcPts val="0"/>
              </a:spcBef>
              <a:spcAft>
                <a:spcPts val="0"/>
              </a:spcAft>
              <a:buNone/>
            </a:pPr>
            <a:endParaRPr sz="2400" b="0" i="1" u="none">
              <a:solidFill>
                <a:schemeClr val="lt1"/>
              </a:solidFill>
              <a:latin typeface="Arial"/>
              <a:ea typeface="Arial"/>
              <a:cs typeface="Arial"/>
              <a:sym typeface="Arial"/>
            </a:endParaRPr>
          </a:p>
        </p:txBody>
      </p:sp>
    </p:spTree>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3"/>
          <p:cNvSpPr txBox="1">
            <a:spLocks noGrp="1"/>
          </p:cNvSpPr>
          <p:nvPr>
            <p:ph type="title"/>
          </p:nvPr>
        </p:nvSpPr>
        <p:spPr>
          <a:xfrm>
            <a:off x="457200" y="704850"/>
            <a:ext cx="8229600" cy="1143000"/>
          </a:xfrm>
          <a:prstGeom prst="rect">
            <a:avLst/>
          </a:prstGeom>
          <a:noFill/>
          <a:ln>
            <a:noFill/>
          </a:ln>
        </p:spPr>
        <p:txBody>
          <a:bodyPr spcFirstLastPara="1" wrap="square" lIns="0" tIns="45700" rIns="0" bIns="0" anchor="b" anchorCtr="0">
            <a:noAutofit/>
          </a:bodyPr>
          <a:lstStyle/>
          <a:p>
            <a:pPr marL="0" lvl="0" indent="0" algn="l" rtl="0">
              <a:lnSpc>
                <a:spcPct val="100000"/>
              </a:lnSpc>
              <a:spcBef>
                <a:spcPts val="0"/>
              </a:spcBef>
              <a:spcAft>
                <a:spcPts val="0"/>
              </a:spcAft>
              <a:buClr>
                <a:schemeClr val="lt1"/>
              </a:buClr>
              <a:buSzPts val="3600"/>
              <a:buFont typeface="Calibri"/>
              <a:buNone/>
            </a:pPr>
            <a:r>
              <a:rPr lang="en-US" sz="3600" b="1" i="0" u="none">
                <a:solidFill>
                  <a:schemeClr val="lt1"/>
                </a:solidFill>
                <a:latin typeface="Calibri"/>
                <a:ea typeface="Calibri"/>
                <a:cs typeface="Calibri"/>
                <a:sym typeface="Calibri"/>
              </a:rPr>
              <a:t>What does teacher assessment involve and is it different from testing?</a:t>
            </a:r>
            <a:endParaRPr/>
          </a:p>
        </p:txBody>
      </p:sp>
      <p:sp>
        <p:nvSpPr>
          <p:cNvPr id="179" name="Google Shape;179;p23"/>
          <p:cNvSpPr txBox="1">
            <a:spLocks noGrp="1"/>
          </p:cNvSpPr>
          <p:nvPr>
            <p:ph type="body" idx="1"/>
          </p:nvPr>
        </p:nvSpPr>
        <p:spPr>
          <a:xfrm>
            <a:off x="457200" y="1989137"/>
            <a:ext cx="8229600" cy="2689200"/>
          </a:xfrm>
          <a:prstGeom prst="rect">
            <a:avLst/>
          </a:prstGeom>
          <a:noFill/>
          <a:ln>
            <a:noFill/>
          </a:ln>
        </p:spPr>
        <p:txBody>
          <a:bodyPr spcFirstLastPara="1" wrap="square" lIns="91425" tIns="45700" rIns="91425" bIns="45700" anchor="t" anchorCtr="0">
            <a:noAutofit/>
          </a:bodyPr>
          <a:lstStyle/>
          <a:p>
            <a:pPr marL="273050" marR="0" lvl="0" indent="-273050" algn="l" rtl="0">
              <a:lnSpc>
                <a:spcPct val="100000"/>
              </a:lnSpc>
              <a:spcBef>
                <a:spcPts val="0"/>
              </a:spcBef>
              <a:spcAft>
                <a:spcPts val="0"/>
              </a:spcAft>
              <a:buClr>
                <a:srgbClr val="0BD0D9"/>
              </a:buClr>
              <a:buSzPts val="2470"/>
              <a:buFont typeface="Noto Sans Symbols"/>
              <a:buChar char="⚫"/>
            </a:pPr>
            <a:r>
              <a:rPr lang="en-US" sz="2600" b="0" i="0" u="none" dirty="0">
                <a:solidFill>
                  <a:schemeClr val="lt1"/>
                </a:solidFill>
                <a:latin typeface="Constantia"/>
                <a:ea typeface="Constantia"/>
                <a:cs typeface="Constantia"/>
                <a:sym typeface="Constantia"/>
              </a:rPr>
              <a:t>T</a:t>
            </a:r>
            <a:r>
              <a:rPr lang="en-US" sz="2600" b="0" i="0" u="none" dirty="0">
                <a:solidFill>
                  <a:schemeClr val="lt1"/>
                </a:solidFill>
                <a:latin typeface="Comic Sans MS"/>
                <a:ea typeface="Comic Sans MS"/>
                <a:cs typeface="Comic Sans MS"/>
                <a:sym typeface="Comic Sans MS"/>
              </a:rPr>
              <a:t>eacher assessment draws together everything the teacher knows about a child, including observations, marked work and school assessments.</a:t>
            </a:r>
            <a:endParaRPr dirty="0"/>
          </a:p>
          <a:p>
            <a:pPr marL="273050" marR="0" lvl="0" indent="-273050" algn="l" rtl="0">
              <a:lnSpc>
                <a:spcPct val="100000"/>
              </a:lnSpc>
              <a:spcBef>
                <a:spcPts val="520"/>
              </a:spcBef>
              <a:spcAft>
                <a:spcPts val="0"/>
              </a:spcAft>
              <a:buClr>
                <a:srgbClr val="0BD0D9"/>
              </a:buClr>
              <a:buSzPts val="2470"/>
              <a:buFont typeface="Noto Sans Symbols"/>
              <a:buChar char="⚫"/>
            </a:pPr>
            <a:r>
              <a:rPr lang="en-US" sz="2600" b="0" i="0" u="none" dirty="0">
                <a:solidFill>
                  <a:schemeClr val="lt1"/>
                </a:solidFill>
                <a:latin typeface="Comic Sans MS"/>
                <a:ea typeface="Comic Sans MS"/>
                <a:cs typeface="Comic Sans MS"/>
                <a:sym typeface="Comic Sans MS"/>
              </a:rPr>
              <a:t>Teacher assessment is not a ‘snapshot’ like tests and is therefore more reliable.</a:t>
            </a:r>
            <a:endParaRPr dirty="0"/>
          </a:p>
          <a:p>
            <a:pPr marL="273050" marR="0" lvl="0" indent="-273050" algn="l" rtl="0">
              <a:lnSpc>
                <a:spcPct val="100000"/>
              </a:lnSpc>
              <a:spcBef>
                <a:spcPts val="520"/>
              </a:spcBef>
              <a:spcAft>
                <a:spcPts val="0"/>
              </a:spcAft>
              <a:buClr>
                <a:srgbClr val="0BD0D9"/>
              </a:buClr>
              <a:buSzPts val="2470"/>
              <a:buFont typeface="Noto Sans Symbols"/>
              <a:buChar char="⚫"/>
            </a:pPr>
            <a:r>
              <a:rPr lang="en-US" sz="2600" b="0" i="0" u="none" dirty="0">
                <a:solidFill>
                  <a:schemeClr val="lt1"/>
                </a:solidFill>
                <a:latin typeface="Comic Sans MS"/>
                <a:ea typeface="Comic Sans MS"/>
                <a:cs typeface="Comic Sans MS"/>
                <a:sym typeface="Comic Sans MS"/>
              </a:rPr>
              <a:t>We use a collection of material to form our judgement: book-band, words per minute, exercise books from across the curriculum, test scores from across the year, and of course, SATs. </a:t>
            </a:r>
            <a:endParaRPr dirty="0"/>
          </a:p>
          <a:p>
            <a:pPr marL="273050" marR="0" lvl="0" indent="-116204" algn="l" rtl="0">
              <a:spcBef>
                <a:spcPts val="520"/>
              </a:spcBef>
              <a:spcAft>
                <a:spcPts val="0"/>
              </a:spcAft>
              <a:buClr>
                <a:srgbClr val="0BD0D9"/>
              </a:buClr>
              <a:buSzPts val="2470"/>
              <a:buFont typeface="Noto Sans Symbols"/>
              <a:buNone/>
            </a:pPr>
            <a:endParaRPr sz="2600" b="0" i="0" u="none" dirty="0">
              <a:solidFill>
                <a:schemeClr val="lt1"/>
              </a:solidFill>
              <a:latin typeface="Comic Sans MS"/>
              <a:ea typeface="Comic Sans MS"/>
              <a:cs typeface="Comic Sans MS"/>
              <a:sym typeface="Comic Sans MS"/>
            </a:endParaRPr>
          </a:p>
        </p:txBody>
      </p:sp>
    </p:spTree>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24"/>
          <p:cNvSpPr txBox="1">
            <a:spLocks noGrp="1"/>
          </p:cNvSpPr>
          <p:nvPr>
            <p:ph type="title"/>
          </p:nvPr>
        </p:nvSpPr>
        <p:spPr>
          <a:xfrm>
            <a:off x="539750" y="404812"/>
            <a:ext cx="7772400" cy="857400"/>
          </a:xfrm>
          <a:prstGeom prst="rect">
            <a:avLst/>
          </a:prstGeom>
          <a:noFill/>
          <a:ln>
            <a:noFill/>
          </a:ln>
        </p:spPr>
        <p:txBody>
          <a:bodyPr spcFirstLastPara="1" wrap="square" lIns="0" tIns="45700" rIns="0" bIns="0" anchor="b" anchorCtr="0">
            <a:noAutofit/>
          </a:bodyPr>
          <a:lstStyle/>
          <a:p>
            <a:pPr marL="0" lvl="0" indent="0" algn="l" rtl="0">
              <a:lnSpc>
                <a:spcPct val="100000"/>
              </a:lnSpc>
              <a:spcBef>
                <a:spcPts val="0"/>
              </a:spcBef>
              <a:spcAft>
                <a:spcPts val="0"/>
              </a:spcAft>
              <a:buClr>
                <a:schemeClr val="lt1"/>
              </a:buClr>
              <a:buSzPts val="5000"/>
              <a:buFont typeface="Calibri"/>
              <a:buNone/>
            </a:pPr>
            <a:r>
              <a:rPr lang="en-US" sz="5000" b="1" i="0" u="none">
                <a:solidFill>
                  <a:schemeClr val="lt1"/>
                </a:solidFill>
                <a:latin typeface="Calibri"/>
                <a:ea typeface="Calibri"/>
                <a:cs typeface="Calibri"/>
                <a:sym typeface="Calibri"/>
              </a:rPr>
              <a:t>How can parents help?</a:t>
            </a:r>
            <a:r>
              <a:rPr lang="en-US" sz="5000" b="0" i="0" u="none">
                <a:solidFill>
                  <a:schemeClr val="lt2"/>
                </a:solidFill>
                <a:latin typeface="Calibri"/>
                <a:ea typeface="Calibri"/>
                <a:cs typeface="Calibri"/>
                <a:sym typeface="Calibri"/>
              </a:rPr>
              <a:t>	</a:t>
            </a:r>
            <a:endParaRPr/>
          </a:p>
        </p:txBody>
      </p:sp>
      <p:sp>
        <p:nvSpPr>
          <p:cNvPr id="185" name="Google Shape;185;p24"/>
          <p:cNvSpPr txBox="1">
            <a:spLocks noGrp="1"/>
          </p:cNvSpPr>
          <p:nvPr>
            <p:ph type="body" idx="1"/>
          </p:nvPr>
        </p:nvSpPr>
        <p:spPr>
          <a:xfrm>
            <a:off x="395287" y="1412875"/>
            <a:ext cx="7772400" cy="5230800"/>
          </a:xfrm>
          <a:prstGeom prst="rect">
            <a:avLst/>
          </a:prstGeom>
          <a:noFill/>
          <a:ln>
            <a:noFill/>
          </a:ln>
        </p:spPr>
        <p:txBody>
          <a:bodyPr spcFirstLastPara="1" wrap="square" lIns="91425" tIns="45700" rIns="91425" bIns="45700" anchor="t" anchorCtr="0">
            <a:noAutofit/>
          </a:bodyPr>
          <a:lstStyle/>
          <a:p>
            <a:pPr marL="342900" indent="-160338">
              <a:buFont typeface="Arial" panose="020B0604020202020204" pitchFamily="34" charset="0"/>
              <a:buChar char="•"/>
              <a:defRPr/>
            </a:pPr>
            <a:r>
              <a:rPr lang="en-GB" sz="2400" dirty="0">
                <a:solidFill>
                  <a:schemeClr val="bg1"/>
                </a:solidFill>
                <a:latin typeface="Tuffy" panose="020B0603060100000000" pitchFamily="34" charset="0"/>
              </a:rPr>
              <a:t>First and foremost, support and reassure your child that there is nothing to worry about and that they should always just try their best. Praise and encourage!</a:t>
            </a:r>
          </a:p>
          <a:p>
            <a:pPr marL="342900" indent="-160338">
              <a:buFont typeface="Arial" panose="020B0604020202020204" pitchFamily="34" charset="0"/>
              <a:buChar char="•"/>
              <a:defRPr/>
            </a:pPr>
            <a:r>
              <a:rPr lang="en-GB" sz="2400" dirty="0">
                <a:solidFill>
                  <a:schemeClr val="bg1"/>
                </a:solidFill>
                <a:latin typeface="Tuffy" panose="020B0603060100000000" pitchFamily="34" charset="0"/>
              </a:rPr>
              <a:t>Ensure your child has the best possible attendance at school.</a:t>
            </a:r>
          </a:p>
          <a:p>
            <a:pPr marL="342900" indent="-160338">
              <a:buFont typeface="Arial" panose="020B0604020202020204" pitchFamily="34" charset="0"/>
              <a:buChar char="•"/>
              <a:defRPr/>
            </a:pPr>
            <a:r>
              <a:rPr lang="en-GB" sz="2400" dirty="0">
                <a:solidFill>
                  <a:schemeClr val="bg1"/>
                </a:solidFill>
                <a:latin typeface="Tuffy" panose="020B0603060100000000" pitchFamily="34" charset="0"/>
              </a:rPr>
              <a:t>Support your child with any homework tasks.</a:t>
            </a:r>
          </a:p>
          <a:p>
            <a:pPr marL="342900" indent="-160338">
              <a:buFont typeface="Arial" panose="020B0604020202020204" pitchFamily="34" charset="0"/>
              <a:buChar char="•"/>
              <a:defRPr/>
            </a:pPr>
            <a:r>
              <a:rPr lang="en-GB" sz="2400" dirty="0">
                <a:solidFill>
                  <a:schemeClr val="bg1"/>
                </a:solidFill>
                <a:latin typeface="Tuffy" panose="020B0603060100000000" pitchFamily="34" charset="0"/>
              </a:rPr>
              <a:t>Reading, spelling and arithmetic (e.g. times tables) are always good to practise.</a:t>
            </a:r>
          </a:p>
          <a:p>
            <a:pPr marL="342900" indent="-160338">
              <a:buFont typeface="Arial" panose="020B0604020202020204" pitchFamily="34" charset="0"/>
              <a:buChar char="•"/>
              <a:defRPr/>
            </a:pPr>
            <a:r>
              <a:rPr lang="en-GB" sz="2400" dirty="0">
                <a:solidFill>
                  <a:schemeClr val="bg1"/>
                </a:solidFill>
                <a:latin typeface="Tuffy" panose="020B0603060100000000" pitchFamily="34" charset="0"/>
              </a:rPr>
              <a:t>Talk to your child about what they have learnt at school and what book(s) they are reading (the character, the plot, their opinion).</a:t>
            </a:r>
          </a:p>
          <a:p>
            <a:pPr marL="342900" indent="-160338">
              <a:buFont typeface="Arial" panose="020B0604020202020204" pitchFamily="34" charset="0"/>
              <a:buChar char="•"/>
              <a:defRPr/>
            </a:pPr>
            <a:r>
              <a:rPr lang="en-GB" sz="2400" dirty="0">
                <a:solidFill>
                  <a:schemeClr val="bg1"/>
                </a:solidFill>
                <a:latin typeface="Tuffy" panose="020B0603060100000000" pitchFamily="34" charset="0"/>
              </a:rPr>
              <a:t>Make sure your child has a good sleep and healthy breakfast every morning!</a:t>
            </a:r>
          </a:p>
          <a:p>
            <a:pPr marL="273050" marR="0" lvl="0" indent="-273050" algn="l" rtl="0">
              <a:lnSpc>
                <a:spcPct val="100000"/>
              </a:lnSpc>
              <a:spcBef>
                <a:spcPts val="480"/>
              </a:spcBef>
              <a:spcAft>
                <a:spcPts val="0"/>
              </a:spcAft>
              <a:buClr>
                <a:srgbClr val="0BD0D9"/>
              </a:buClr>
              <a:buSzPts val="2280"/>
              <a:buFont typeface="Noto Sans Symbols"/>
              <a:buNone/>
            </a:pPr>
            <a:r>
              <a:rPr lang="en-US" sz="2400" b="0" i="0" u="none" dirty="0">
                <a:solidFill>
                  <a:schemeClr val="lt1"/>
                </a:solidFill>
                <a:latin typeface="Comic Sans MS"/>
                <a:ea typeface="Comic Sans MS"/>
                <a:cs typeface="Comic Sans MS"/>
                <a:sym typeface="Comic Sans MS"/>
              </a:rPr>
              <a:t> </a:t>
            </a:r>
            <a:endParaRPr sz="2700" b="0" i="0" u="none" dirty="0">
              <a:solidFill>
                <a:schemeClr val="lt1"/>
              </a:solidFill>
              <a:latin typeface="Constantia"/>
              <a:ea typeface="Constantia"/>
              <a:cs typeface="Constantia"/>
              <a:sym typeface="Constantia"/>
            </a:endParaRPr>
          </a:p>
          <a:p>
            <a:pPr marL="273050" marR="0" lvl="0" indent="-110172" algn="l" rtl="0">
              <a:spcBef>
                <a:spcPts val="540"/>
              </a:spcBef>
              <a:spcAft>
                <a:spcPts val="0"/>
              </a:spcAft>
              <a:buClr>
                <a:srgbClr val="0BD0D9"/>
              </a:buClr>
              <a:buSzPts val="2565"/>
              <a:buFont typeface="Noto Sans Symbols"/>
              <a:buNone/>
            </a:pPr>
            <a:endParaRPr sz="2700" b="0" i="0" u="none" dirty="0">
              <a:solidFill>
                <a:schemeClr val="lt1"/>
              </a:solidFill>
              <a:latin typeface="Constantia"/>
              <a:ea typeface="Constantia"/>
              <a:cs typeface="Constantia"/>
              <a:sym typeface="Constantia"/>
            </a:endParaRPr>
          </a:p>
        </p:txBody>
      </p:sp>
      <p:sp>
        <p:nvSpPr>
          <p:cNvPr id="186" name="Google Shape;186;p24"/>
          <p:cNvSpPr txBox="1"/>
          <p:nvPr/>
        </p:nvSpPr>
        <p:spPr>
          <a:xfrm>
            <a:off x="457200" y="6356350"/>
            <a:ext cx="2133600" cy="365100"/>
          </a:xfrm>
          <a:prstGeom prst="rect">
            <a:avLst/>
          </a:prstGeom>
          <a:noFill/>
          <a:ln>
            <a:noFill/>
          </a:ln>
        </p:spPr>
        <p:txBody>
          <a:bodyPr spcFirstLastPara="1" wrap="square" lIns="0" tIns="0" rIns="0" bIns="0" anchor="b" anchorCtr="0">
            <a:noAutofit/>
          </a:bodyPr>
          <a:lstStyle/>
          <a:p>
            <a:pPr marL="0" marR="0" lvl="0" indent="0" algn="ctr" rtl="0">
              <a:lnSpc>
                <a:spcPct val="100000"/>
              </a:lnSpc>
              <a:spcBef>
                <a:spcPts val="0"/>
              </a:spcBef>
              <a:spcAft>
                <a:spcPts val="0"/>
              </a:spcAft>
              <a:buNone/>
            </a:pPr>
            <a:endParaRPr sz="2400" b="0" i="1" u="none">
              <a:solidFill>
                <a:schemeClr val="lt1"/>
              </a:solidFill>
              <a:latin typeface="Arial"/>
              <a:ea typeface="Arial"/>
              <a:cs typeface="Arial"/>
              <a:sym typeface="Arial"/>
            </a:endParaRPr>
          </a:p>
        </p:txBody>
      </p:sp>
      <p:pic>
        <p:nvPicPr>
          <p:cNvPr id="187" name="Google Shape;187;p24"/>
          <p:cNvPicPr preferRelativeResize="0"/>
          <p:nvPr/>
        </p:nvPicPr>
        <p:blipFill rotWithShape="1">
          <a:blip r:embed="rId3">
            <a:alphaModFix/>
          </a:blip>
          <a:srcRect/>
          <a:stretch/>
        </p:blipFill>
        <p:spPr>
          <a:xfrm>
            <a:off x="7728618" y="5522444"/>
            <a:ext cx="1167063" cy="1227221"/>
          </a:xfrm>
          <a:prstGeom prst="rect">
            <a:avLst/>
          </a:prstGeom>
          <a:noFill/>
          <a:ln>
            <a:noFill/>
          </a:ln>
        </p:spPr>
      </p:pic>
    </p:spTree>
  </p:cSld>
  <p:clrMapOvr>
    <a:masterClrMapping/>
  </p:clrMapOvr>
  <p:transition spd="slow">
    <p:fade/>
  </p:transition>
</p:sld>
</file>

<file path=ppt/theme/theme1.xml><?xml version="1.0" encoding="utf-8"?>
<a:theme xmlns:a="http://schemas.openxmlformats.org/drawingml/2006/main" name="Flow">
  <a:themeElements>
    <a:clrScheme name="">
      <a:dk1>
        <a:srgbClr val="04617B"/>
      </a:dk1>
      <a:lt1>
        <a:srgbClr val="FFFFFF"/>
      </a:lt1>
      <a:dk2>
        <a:srgbClr val="000000"/>
      </a:dk2>
      <a:lt2>
        <a:srgbClr val="DBF5F9"/>
      </a:lt2>
      <a:accent1>
        <a:srgbClr val="0F6FC6"/>
      </a:accent1>
      <a:accent2>
        <a:srgbClr val="009DD9"/>
      </a:accent2>
      <a:accent3>
        <a:srgbClr val="AAAAAA"/>
      </a:accent3>
      <a:accent4>
        <a:srgbClr val="DADADA"/>
      </a:accent4>
      <a:accent5>
        <a:srgbClr val="AABBDF"/>
      </a:accent5>
      <a:accent6>
        <a:srgbClr val="008EC4"/>
      </a:accent6>
      <a:hlink>
        <a:srgbClr val="E2D700"/>
      </a:hlink>
      <a:folHlink>
        <a:srgbClr val="85DFD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Flow">
  <a:themeElements>
    <a:clrScheme name="Flow">
      <a:dk1>
        <a:srgbClr val="000000"/>
      </a:dk1>
      <a:lt1>
        <a:srgbClr val="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Flow">
  <a:themeElements>
    <a:clrScheme name="">
      <a:dk1>
        <a:srgbClr val="04617B"/>
      </a:dk1>
      <a:lt1>
        <a:srgbClr val="FFFFFF"/>
      </a:lt1>
      <a:dk2>
        <a:srgbClr val="000000"/>
      </a:dk2>
      <a:lt2>
        <a:srgbClr val="DBF5F9"/>
      </a:lt2>
      <a:accent1>
        <a:srgbClr val="0F6FC6"/>
      </a:accent1>
      <a:accent2>
        <a:srgbClr val="009DD9"/>
      </a:accent2>
      <a:accent3>
        <a:srgbClr val="AAAAAA"/>
      </a:accent3>
      <a:accent4>
        <a:srgbClr val="DADADA"/>
      </a:accent4>
      <a:accent5>
        <a:srgbClr val="AABBDF"/>
      </a:accent5>
      <a:accent6>
        <a:srgbClr val="008EC4"/>
      </a:accent6>
      <a:hlink>
        <a:srgbClr val="E2D700"/>
      </a:hlink>
      <a:folHlink>
        <a:srgbClr val="85DFD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7f0d2b2-dca7-4c4e-a4e1-57f81c86bd41">
      <Terms xmlns="http://schemas.microsoft.com/office/infopath/2007/PartnerControls"/>
    </lcf76f155ced4ddcb4097134ff3c332f>
    <TaxCatchAll xmlns="18164edf-e5cb-4980-83a4-c255b27da01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5BC79A5D9481444BCC55D5377BF4AEB" ma:contentTypeVersion="16" ma:contentTypeDescription="Create a new document." ma:contentTypeScope="" ma:versionID="a1ce80442318f79ee70a735d5a1dc914">
  <xsd:schema xmlns:xsd="http://www.w3.org/2001/XMLSchema" xmlns:xs="http://www.w3.org/2001/XMLSchema" xmlns:p="http://schemas.microsoft.com/office/2006/metadata/properties" xmlns:ns2="c7f0d2b2-dca7-4c4e-a4e1-57f81c86bd41" xmlns:ns3="18164edf-e5cb-4980-83a4-c255b27da017" targetNamespace="http://schemas.microsoft.com/office/2006/metadata/properties" ma:root="true" ma:fieldsID="5ff67ef59842ca800914d9f45cc5504e" ns2:_="" ns3:_="">
    <xsd:import namespace="c7f0d2b2-dca7-4c4e-a4e1-57f81c86bd41"/>
    <xsd:import namespace="18164edf-e5cb-4980-83a4-c255b27da01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7f0d2b2-dca7-4c4e-a4e1-57f81c86bd4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a34980e-3175-48d7-9507-1977065fbcd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64edf-e5cb-4980-83a4-c255b27da017"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ac3c0be-aa58-41e6-85f0-9c833a8f8143}" ma:internalName="TaxCatchAll" ma:showField="CatchAllData" ma:web="18164edf-e5cb-4980-83a4-c255b27da01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D8F4E58-7B5C-4C8B-A342-4C8E20262EA6}">
  <ds:schemaRefs>
    <ds:schemaRef ds:uri="http://schemas.openxmlformats.org/package/2006/metadata/core-properties"/>
    <ds:schemaRef ds:uri="http://www.w3.org/XML/1998/namespace"/>
    <ds:schemaRef ds:uri="http://purl.org/dc/terms/"/>
    <ds:schemaRef ds:uri="http://schemas.microsoft.com/office/infopath/2007/PartnerControls"/>
    <ds:schemaRef ds:uri="http://purl.org/dc/dcmitype/"/>
    <ds:schemaRef ds:uri="http://schemas.microsoft.com/office/2006/documentManagement/types"/>
    <ds:schemaRef ds:uri="http://purl.org/dc/elements/1.1/"/>
    <ds:schemaRef ds:uri="18164edf-e5cb-4980-83a4-c255b27da017"/>
    <ds:schemaRef ds:uri="c7f0d2b2-dca7-4c4e-a4e1-57f81c86bd41"/>
    <ds:schemaRef ds:uri="http://schemas.microsoft.com/office/2006/metadata/properties"/>
  </ds:schemaRefs>
</ds:datastoreItem>
</file>

<file path=customXml/itemProps2.xml><?xml version="1.0" encoding="utf-8"?>
<ds:datastoreItem xmlns:ds="http://schemas.openxmlformats.org/officeDocument/2006/customXml" ds:itemID="{BF2DDDF4-04F8-467D-BF63-0E006BEBE4D6}">
  <ds:schemaRefs>
    <ds:schemaRef ds:uri="http://schemas.microsoft.com/sharepoint/v3/contenttype/forms"/>
  </ds:schemaRefs>
</ds:datastoreItem>
</file>

<file path=customXml/itemProps3.xml><?xml version="1.0" encoding="utf-8"?>
<ds:datastoreItem xmlns:ds="http://schemas.openxmlformats.org/officeDocument/2006/customXml" ds:itemID="{6C238433-FDB1-4CA3-823A-268AE5E6BD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7f0d2b2-dca7-4c4e-a4e1-57f81c86bd41"/>
    <ds:schemaRef ds:uri="18164edf-e5cb-4980-83a4-c255b27da0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1583</TotalTime>
  <Words>751</Words>
  <Application>Microsoft Office PowerPoint</Application>
  <PresentationFormat>On-screen Show (4:3)</PresentationFormat>
  <Paragraphs>60</Paragraphs>
  <Slides>18</Slides>
  <Notes>6</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18</vt:i4>
      </vt:variant>
    </vt:vector>
  </HeadingPairs>
  <TitlesOfParts>
    <vt:vector size="27" baseType="lpstr">
      <vt:lpstr>Arial</vt:lpstr>
      <vt:lpstr>Calibri</vt:lpstr>
      <vt:lpstr>Comic Sans MS</vt:lpstr>
      <vt:lpstr>Constantia</vt:lpstr>
      <vt:lpstr>Noto Sans Symbols</vt:lpstr>
      <vt:lpstr>Tuffy</vt:lpstr>
      <vt:lpstr>Flow</vt:lpstr>
      <vt:lpstr>2_Flow</vt:lpstr>
      <vt:lpstr>3_Flow</vt:lpstr>
      <vt:lpstr>PowerPoint Presentation</vt:lpstr>
      <vt:lpstr>What does SATs Stand For?</vt:lpstr>
      <vt:lpstr>What are the children tested in?</vt:lpstr>
      <vt:lpstr>How are SATs organised?</vt:lpstr>
      <vt:lpstr>Mathematics</vt:lpstr>
      <vt:lpstr>Maths Paper 1-Arithmetic</vt:lpstr>
      <vt:lpstr>Maths Paper 2-Reasoning</vt:lpstr>
      <vt:lpstr>Reading</vt:lpstr>
      <vt:lpstr>PowerPoint Presentation</vt:lpstr>
      <vt:lpstr>PowerPoint Presentation</vt:lpstr>
      <vt:lpstr>PowerPoint Presentation</vt:lpstr>
      <vt:lpstr>SPAG</vt:lpstr>
      <vt:lpstr>PowerPoint Presentation</vt:lpstr>
      <vt:lpstr>Paper 2 –grammar and punctuation</vt:lpstr>
      <vt:lpstr>PowerPoint Presentation</vt:lpstr>
      <vt:lpstr>Does the SATs score determine what ‘judgement’ my child has at the end of Y2?</vt:lpstr>
      <vt:lpstr>What does teacher assessment involve and is it different from testing?</vt:lpstr>
      <vt:lpstr>How can parents help?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Susan Ferguson</dc:creator>
  <cp:lastModifiedBy>Susan Ferguson</cp:lastModifiedBy>
  <cp:revision>5</cp:revision>
  <dcterms:modified xsi:type="dcterms:W3CDTF">2023-01-09T19:37:04Z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0x010100A5BC79A5D9481444BCC55D5377BF4AEB</vt:lpwstr>
  </property>
</Properties>
</file>