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drawing5.xml" ContentType="application/vnd.ms-office.drawingml.diagramDrawing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5.xml" ContentType="application/vnd.openxmlformats-officedocument.drawingml.diagramLayout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9" r:id="rId1"/>
  </p:sldMasterIdLst>
  <p:notesMasterIdLst>
    <p:notesMasterId r:id="rId12"/>
  </p:notesMasterIdLst>
  <p:sldIdLst>
    <p:sldId id="268" r:id="rId2"/>
    <p:sldId id="269" r:id="rId3"/>
    <p:sldId id="256" r:id="rId4"/>
    <p:sldId id="257" r:id="rId5"/>
    <p:sldId id="265" r:id="rId6"/>
    <p:sldId id="266" r:id="rId7"/>
    <p:sldId id="264" r:id="rId8"/>
    <p:sldId id="260" r:id="rId9"/>
    <p:sldId id="262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599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0" d="100"/>
          <a:sy n="80" d="100"/>
        </p:scale>
        <p:origin x="284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31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3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3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3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99F254-31FD-4A62-93F2-722ECF340C5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2275E807-CC0E-4BC4-83BB-3787C743148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Attendance is the word used to describe how many days you’ve attended school each year. </a:t>
          </a:r>
          <a:endParaRPr lang="en-US"/>
        </a:p>
      </dgm:t>
    </dgm:pt>
    <dgm:pt modelId="{98B02CAE-1510-4894-9EE5-699F860F147D}" type="parTrans" cxnId="{067661F5-17A4-43E9-9188-A4130BBECE9E}">
      <dgm:prSet/>
      <dgm:spPr/>
      <dgm:t>
        <a:bodyPr/>
        <a:lstStyle/>
        <a:p>
          <a:endParaRPr lang="en-US"/>
        </a:p>
      </dgm:t>
    </dgm:pt>
    <dgm:pt modelId="{C0CFD830-1148-4AD3-A52B-508E48B0F5A8}" type="sibTrans" cxnId="{067661F5-17A4-43E9-9188-A4130BBECE9E}">
      <dgm:prSet/>
      <dgm:spPr/>
      <dgm:t>
        <a:bodyPr/>
        <a:lstStyle/>
        <a:p>
          <a:endParaRPr lang="en-US"/>
        </a:p>
      </dgm:t>
    </dgm:pt>
    <dgm:pt modelId="{A010E23E-5EE8-4E08-87EB-A1BA1DC4C94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Every day you come to school, you gain two more attendance marks.</a:t>
          </a:r>
          <a:endParaRPr lang="en-US" dirty="0"/>
        </a:p>
      </dgm:t>
    </dgm:pt>
    <dgm:pt modelId="{449389D1-F3D0-44E8-9793-75027BCBBD05}" type="parTrans" cxnId="{59D0FBE5-0FD5-4553-A85B-6CB7F70293C9}">
      <dgm:prSet/>
      <dgm:spPr/>
      <dgm:t>
        <a:bodyPr/>
        <a:lstStyle/>
        <a:p>
          <a:endParaRPr lang="en-US"/>
        </a:p>
      </dgm:t>
    </dgm:pt>
    <dgm:pt modelId="{2FE5DDCC-E3EC-4CFA-BC75-7A12BF62CADB}" type="sibTrans" cxnId="{59D0FBE5-0FD5-4553-A85B-6CB7F70293C9}">
      <dgm:prSet/>
      <dgm:spPr/>
      <dgm:t>
        <a:bodyPr/>
        <a:lstStyle/>
        <a:p>
          <a:endParaRPr lang="en-US"/>
        </a:p>
      </dgm:t>
    </dgm:pt>
    <dgm:pt modelId="{03D11A00-EEC3-4505-A214-5506266D2F4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You can gain a total of 380 attendance marks every school year. </a:t>
          </a:r>
          <a:endParaRPr lang="en-US" dirty="0"/>
        </a:p>
      </dgm:t>
    </dgm:pt>
    <dgm:pt modelId="{0FEECA5B-A7B3-4009-ACDA-7EFB32267FA6}" type="parTrans" cxnId="{5B916540-8D52-4F78-BDE1-D1BD7084737F}">
      <dgm:prSet/>
      <dgm:spPr/>
      <dgm:t>
        <a:bodyPr/>
        <a:lstStyle/>
        <a:p>
          <a:endParaRPr lang="en-US"/>
        </a:p>
      </dgm:t>
    </dgm:pt>
    <dgm:pt modelId="{062A6165-0136-4438-AB52-31111C242EF0}" type="sibTrans" cxnId="{5B916540-8D52-4F78-BDE1-D1BD7084737F}">
      <dgm:prSet/>
      <dgm:spPr/>
      <dgm:t>
        <a:bodyPr/>
        <a:lstStyle/>
        <a:p>
          <a:endParaRPr lang="en-US"/>
        </a:p>
      </dgm:t>
    </dgm:pt>
    <dgm:pt modelId="{6DCA9CAF-A095-4FCF-9953-62904D4BFE6D}" type="pres">
      <dgm:prSet presAssocID="{3299F254-31FD-4A62-93F2-722ECF340C56}" presName="root" presStyleCnt="0">
        <dgm:presLayoutVars>
          <dgm:dir/>
          <dgm:resizeHandles val="exact"/>
        </dgm:presLayoutVars>
      </dgm:prSet>
      <dgm:spPr/>
    </dgm:pt>
    <dgm:pt modelId="{02CAFE28-2932-4B58-9DA7-9901EF1885A0}" type="pres">
      <dgm:prSet presAssocID="{2275E807-CC0E-4BC4-83BB-3787C7431487}" presName="compNode" presStyleCnt="0"/>
      <dgm:spPr/>
    </dgm:pt>
    <dgm:pt modelId="{49CDA90C-4E8E-4CF3-ADF7-31CF7B5220FD}" type="pres">
      <dgm:prSet presAssocID="{2275E807-CC0E-4BC4-83BB-3787C7431487}" presName="bgRect" presStyleLbl="bgShp" presStyleIdx="0" presStyleCnt="3"/>
      <dgm:spPr/>
    </dgm:pt>
    <dgm:pt modelId="{0FDC2608-360B-4307-BB59-6398E6D1D321}" type="pres">
      <dgm:prSet presAssocID="{2275E807-CC0E-4BC4-83BB-3787C743148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C2669A3B-8CFE-4F0E-AE6D-37C4107AD921}" type="pres">
      <dgm:prSet presAssocID="{2275E807-CC0E-4BC4-83BB-3787C7431487}" presName="spaceRect" presStyleCnt="0"/>
      <dgm:spPr/>
    </dgm:pt>
    <dgm:pt modelId="{BB0289C7-7566-40C5-861B-5D02809FF854}" type="pres">
      <dgm:prSet presAssocID="{2275E807-CC0E-4BC4-83BB-3787C7431487}" presName="parTx" presStyleLbl="revTx" presStyleIdx="0" presStyleCnt="3">
        <dgm:presLayoutVars>
          <dgm:chMax val="0"/>
          <dgm:chPref val="0"/>
        </dgm:presLayoutVars>
      </dgm:prSet>
      <dgm:spPr/>
    </dgm:pt>
    <dgm:pt modelId="{CBDD68ED-DBFC-4C07-9E54-41A16B50ACB6}" type="pres">
      <dgm:prSet presAssocID="{C0CFD830-1148-4AD3-A52B-508E48B0F5A8}" presName="sibTrans" presStyleCnt="0"/>
      <dgm:spPr/>
    </dgm:pt>
    <dgm:pt modelId="{3E33067E-4089-40FC-A9DC-2CDF804F9F78}" type="pres">
      <dgm:prSet presAssocID="{A010E23E-5EE8-4E08-87EB-A1BA1DC4C941}" presName="compNode" presStyleCnt="0"/>
      <dgm:spPr/>
    </dgm:pt>
    <dgm:pt modelId="{655E8B66-04A6-499A-8348-CF34CFDC2147}" type="pres">
      <dgm:prSet presAssocID="{A010E23E-5EE8-4E08-87EB-A1BA1DC4C941}" presName="bgRect" presStyleLbl="bgShp" presStyleIdx="1" presStyleCnt="3"/>
      <dgm:spPr/>
    </dgm:pt>
    <dgm:pt modelId="{AB49CB6D-AA76-4922-982C-BBF2624B16DC}" type="pres">
      <dgm:prSet presAssocID="{A010E23E-5EE8-4E08-87EB-A1BA1DC4C94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pack"/>
        </a:ext>
      </dgm:extLst>
    </dgm:pt>
    <dgm:pt modelId="{2B9EA667-1B4A-495F-A311-3BB581A59BD1}" type="pres">
      <dgm:prSet presAssocID="{A010E23E-5EE8-4E08-87EB-A1BA1DC4C941}" presName="spaceRect" presStyleCnt="0"/>
      <dgm:spPr/>
    </dgm:pt>
    <dgm:pt modelId="{B1EF4BAB-E5C1-459F-BF6C-0B209EE0B826}" type="pres">
      <dgm:prSet presAssocID="{A010E23E-5EE8-4E08-87EB-A1BA1DC4C941}" presName="parTx" presStyleLbl="revTx" presStyleIdx="1" presStyleCnt="3">
        <dgm:presLayoutVars>
          <dgm:chMax val="0"/>
          <dgm:chPref val="0"/>
        </dgm:presLayoutVars>
      </dgm:prSet>
      <dgm:spPr/>
    </dgm:pt>
    <dgm:pt modelId="{841F9E11-608E-4EA2-8001-4EFBD8B826A6}" type="pres">
      <dgm:prSet presAssocID="{2FE5DDCC-E3EC-4CFA-BC75-7A12BF62CADB}" presName="sibTrans" presStyleCnt="0"/>
      <dgm:spPr/>
    </dgm:pt>
    <dgm:pt modelId="{273EE547-2077-441D-B879-498B36EF67E6}" type="pres">
      <dgm:prSet presAssocID="{03D11A00-EEC3-4505-A214-5506266D2F40}" presName="compNode" presStyleCnt="0"/>
      <dgm:spPr/>
    </dgm:pt>
    <dgm:pt modelId="{0289CAD5-EE3B-4C14-8634-C25768C59FA1}" type="pres">
      <dgm:prSet presAssocID="{03D11A00-EEC3-4505-A214-5506266D2F40}" presName="bgRect" presStyleLbl="bgShp" presStyleIdx="2" presStyleCnt="3"/>
      <dgm:spPr/>
    </dgm:pt>
    <dgm:pt modelId="{FF5F2008-3316-4657-8473-CDC0E213626C}" type="pres">
      <dgm:prSet presAssocID="{03D11A00-EEC3-4505-A214-5506266D2F4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40CF665D-67A1-4B19-8808-096B8A2CC272}" type="pres">
      <dgm:prSet presAssocID="{03D11A00-EEC3-4505-A214-5506266D2F40}" presName="spaceRect" presStyleCnt="0"/>
      <dgm:spPr/>
    </dgm:pt>
    <dgm:pt modelId="{DC982BEA-F116-4D10-AFD5-A182344F71F8}" type="pres">
      <dgm:prSet presAssocID="{03D11A00-EEC3-4505-A214-5506266D2F4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DAC5313-EE63-154A-B661-8471239F67F2}" type="presOf" srcId="{03D11A00-EEC3-4505-A214-5506266D2F40}" destId="{DC982BEA-F116-4D10-AFD5-A182344F71F8}" srcOrd="0" destOrd="0" presId="urn:microsoft.com/office/officeart/2018/2/layout/IconVerticalSolidList"/>
    <dgm:cxn modelId="{F4E33920-A3CF-A240-9F29-CA6B209267F3}" type="presOf" srcId="{3299F254-31FD-4A62-93F2-722ECF340C56}" destId="{6DCA9CAF-A095-4FCF-9953-62904D4BFE6D}" srcOrd="0" destOrd="0" presId="urn:microsoft.com/office/officeart/2018/2/layout/IconVerticalSolidList"/>
    <dgm:cxn modelId="{5B916540-8D52-4F78-BDE1-D1BD7084737F}" srcId="{3299F254-31FD-4A62-93F2-722ECF340C56}" destId="{03D11A00-EEC3-4505-A214-5506266D2F40}" srcOrd="2" destOrd="0" parTransId="{0FEECA5B-A7B3-4009-ACDA-7EFB32267FA6}" sibTransId="{062A6165-0136-4438-AB52-31111C242EF0}"/>
    <dgm:cxn modelId="{5CE6B97C-3056-8C44-8DFE-EB0429B06B74}" type="presOf" srcId="{A010E23E-5EE8-4E08-87EB-A1BA1DC4C941}" destId="{B1EF4BAB-E5C1-459F-BF6C-0B209EE0B826}" srcOrd="0" destOrd="0" presId="urn:microsoft.com/office/officeart/2018/2/layout/IconVerticalSolidList"/>
    <dgm:cxn modelId="{7DC487D9-8B2D-2B49-AB44-89A3949C7DA0}" type="presOf" srcId="{2275E807-CC0E-4BC4-83BB-3787C7431487}" destId="{BB0289C7-7566-40C5-861B-5D02809FF854}" srcOrd="0" destOrd="0" presId="urn:microsoft.com/office/officeart/2018/2/layout/IconVerticalSolidList"/>
    <dgm:cxn modelId="{59D0FBE5-0FD5-4553-A85B-6CB7F70293C9}" srcId="{3299F254-31FD-4A62-93F2-722ECF340C56}" destId="{A010E23E-5EE8-4E08-87EB-A1BA1DC4C941}" srcOrd="1" destOrd="0" parTransId="{449389D1-F3D0-44E8-9793-75027BCBBD05}" sibTransId="{2FE5DDCC-E3EC-4CFA-BC75-7A12BF62CADB}"/>
    <dgm:cxn modelId="{067661F5-17A4-43E9-9188-A4130BBECE9E}" srcId="{3299F254-31FD-4A62-93F2-722ECF340C56}" destId="{2275E807-CC0E-4BC4-83BB-3787C7431487}" srcOrd="0" destOrd="0" parTransId="{98B02CAE-1510-4894-9EE5-699F860F147D}" sibTransId="{C0CFD830-1148-4AD3-A52B-508E48B0F5A8}"/>
    <dgm:cxn modelId="{C4835907-8B06-2748-AB05-4F9866941B35}" type="presParOf" srcId="{6DCA9CAF-A095-4FCF-9953-62904D4BFE6D}" destId="{02CAFE28-2932-4B58-9DA7-9901EF1885A0}" srcOrd="0" destOrd="0" presId="urn:microsoft.com/office/officeart/2018/2/layout/IconVerticalSolidList"/>
    <dgm:cxn modelId="{1F192C64-A82E-5841-BF95-97FEDB043C18}" type="presParOf" srcId="{02CAFE28-2932-4B58-9DA7-9901EF1885A0}" destId="{49CDA90C-4E8E-4CF3-ADF7-31CF7B5220FD}" srcOrd="0" destOrd="0" presId="urn:microsoft.com/office/officeart/2018/2/layout/IconVerticalSolidList"/>
    <dgm:cxn modelId="{B5565CB4-3F57-6F43-9A69-D06A573F8E60}" type="presParOf" srcId="{02CAFE28-2932-4B58-9DA7-9901EF1885A0}" destId="{0FDC2608-360B-4307-BB59-6398E6D1D321}" srcOrd="1" destOrd="0" presId="urn:microsoft.com/office/officeart/2018/2/layout/IconVerticalSolidList"/>
    <dgm:cxn modelId="{BDDE3ECC-04BD-A646-A6B1-B29207EE19C5}" type="presParOf" srcId="{02CAFE28-2932-4B58-9DA7-9901EF1885A0}" destId="{C2669A3B-8CFE-4F0E-AE6D-37C4107AD921}" srcOrd="2" destOrd="0" presId="urn:microsoft.com/office/officeart/2018/2/layout/IconVerticalSolidList"/>
    <dgm:cxn modelId="{C449F9AB-07A3-7E48-BA9C-3B30282E1A22}" type="presParOf" srcId="{02CAFE28-2932-4B58-9DA7-9901EF1885A0}" destId="{BB0289C7-7566-40C5-861B-5D02809FF854}" srcOrd="3" destOrd="0" presId="urn:microsoft.com/office/officeart/2018/2/layout/IconVerticalSolidList"/>
    <dgm:cxn modelId="{153D5B23-67D4-7949-8363-CB846D8B845D}" type="presParOf" srcId="{6DCA9CAF-A095-4FCF-9953-62904D4BFE6D}" destId="{CBDD68ED-DBFC-4C07-9E54-41A16B50ACB6}" srcOrd="1" destOrd="0" presId="urn:microsoft.com/office/officeart/2018/2/layout/IconVerticalSolidList"/>
    <dgm:cxn modelId="{5BFA6205-4ADF-DE45-B175-9C7E8DE1DB13}" type="presParOf" srcId="{6DCA9CAF-A095-4FCF-9953-62904D4BFE6D}" destId="{3E33067E-4089-40FC-A9DC-2CDF804F9F78}" srcOrd="2" destOrd="0" presId="urn:microsoft.com/office/officeart/2018/2/layout/IconVerticalSolidList"/>
    <dgm:cxn modelId="{3008AB8A-DFD5-7D41-9EAC-D213821BA67A}" type="presParOf" srcId="{3E33067E-4089-40FC-A9DC-2CDF804F9F78}" destId="{655E8B66-04A6-499A-8348-CF34CFDC2147}" srcOrd="0" destOrd="0" presId="urn:microsoft.com/office/officeart/2018/2/layout/IconVerticalSolidList"/>
    <dgm:cxn modelId="{6435A76A-7403-3744-83BD-8A5AD30D2B55}" type="presParOf" srcId="{3E33067E-4089-40FC-A9DC-2CDF804F9F78}" destId="{AB49CB6D-AA76-4922-982C-BBF2624B16DC}" srcOrd="1" destOrd="0" presId="urn:microsoft.com/office/officeart/2018/2/layout/IconVerticalSolidList"/>
    <dgm:cxn modelId="{4C4A0321-C961-AE43-82AE-D3DEA6B2CAF8}" type="presParOf" srcId="{3E33067E-4089-40FC-A9DC-2CDF804F9F78}" destId="{2B9EA667-1B4A-495F-A311-3BB581A59BD1}" srcOrd="2" destOrd="0" presId="urn:microsoft.com/office/officeart/2018/2/layout/IconVerticalSolidList"/>
    <dgm:cxn modelId="{43602AB7-7B88-B041-9BEF-B87B900B7DD6}" type="presParOf" srcId="{3E33067E-4089-40FC-A9DC-2CDF804F9F78}" destId="{B1EF4BAB-E5C1-459F-BF6C-0B209EE0B826}" srcOrd="3" destOrd="0" presId="urn:microsoft.com/office/officeart/2018/2/layout/IconVerticalSolidList"/>
    <dgm:cxn modelId="{EC5CDB27-A59C-244A-9D6A-00CFB816C234}" type="presParOf" srcId="{6DCA9CAF-A095-4FCF-9953-62904D4BFE6D}" destId="{841F9E11-608E-4EA2-8001-4EFBD8B826A6}" srcOrd="3" destOrd="0" presId="urn:microsoft.com/office/officeart/2018/2/layout/IconVerticalSolidList"/>
    <dgm:cxn modelId="{7C1207A4-ABC5-5544-A98E-E79A9A71AEA4}" type="presParOf" srcId="{6DCA9CAF-A095-4FCF-9953-62904D4BFE6D}" destId="{273EE547-2077-441D-B879-498B36EF67E6}" srcOrd="4" destOrd="0" presId="urn:microsoft.com/office/officeart/2018/2/layout/IconVerticalSolidList"/>
    <dgm:cxn modelId="{CCBC8BDB-2A19-DA4B-802E-DE51A80799BB}" type="presParOf" srcId="{273EE547-2077-441D-B879-498B36EF67E6}" destId="{0289CAD5-EE3B-4C14-8634-C25768C59FA1}" srcOrd="0" destOrd="0" presId="urn:microsoft.com/office/officeart/2018/2/layout/IconVerticalSolidList"/>
    <dgm:cxn modelId="{63E4F813-8268-BC4C-9160-C0409EC417E2}" type="presParOf" srcId="{273EE547-2077-441D-B879-498B36EF67E6}" destId="{FF5F2008-3316-4657-8473-CDC0E213626C}" srcOrd="1" destOrd="0" presId="urn:microsoft.com/office/officeart/2018/2/layout/IconVerticalSolidList"/>
    <dgm:cxn modelId="{5DA324B4-39BD-E34D-B65C-0C0B6BBDBAC2}" type="presParOf" srcId="{273EE547-2077-441D-B879-498B36EF67E6}" destId="{40CF665D-67A1-4B19-8808-096B8A2CC272}" srcOrd="2" destOrd="0" presId="urn:microsoft.com/office/officeart/2018/2/layout/IconVerticalSolidList"/>
    <dgm:cxn modelId="{9E9D033A-7535-D149-B8F7-E62968C91291}" type="presParOf" srcId="{273EE547-2077-441D-B879-498B36EF67E6}" destId="{DC982BEA-F116-4D10-AFD5-A182344F71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66F918-1E29-4AAE-BEF4-A761AA9C6ED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B925FD8-74FA-4B3A-A853-3174C29023AB}">
      <dgm:prSet/>
      <dgm:spPr/>
      <dgm:t>
        <a:bodyPr/>
        <a:lstStyle/>
        <a:p>
          <a:r>
            <a:rPr lang="en-GB"/>
            <a:t>Better life chances </a:t>
          </a:r>
          <a:endParaRPr lang="en-US"/>
        </a:p>
      </dgm:t>
    </dgm:pt>
    <dgm:pt modelId="{807A76AB-D01D-4754-BD35-7EDCEFD8F2E8}" type="parTrans" cxnId="{B4755BF0-89B1-4A48-BE0B-0E4B75A97D6E}">
      <dgm:prSet/>
      <dgm:spPr/>
      <dgm:t>
        <a:bodyPr/>
        <a:lstStyle/>
        <a:p>
          <a:endParaRPr lang="en-US"/>
        </a:p>
      </dgm:t>
    </dgm:pt>
    <dgm:pt modelId="{217168BA-4679-46D9-826E-5F8016068005}" type="sibTrans" cxnId="{B4755BF0-89B1-4A48-BE0B-0E4B75A97D6E}">
      <dgm:prSet/>
      <dgm:spPr/>
      <dgm:t>
        <a:bodyPr/>
        <a:lstStyle/>
        <a:p>
          <a:endParaRPr lang="en-US"/>
        </a:p>
      </dgm:t>
    </dgm:pt>
    <dgm:pt modelId="{D62F8618-92CF-457F-A285-DF4AB3450C64}">
      <dgm:prSet/>
      <dgm:spPr/>
      <dgm:t>
        <a:bodyPr/>
        <a:lstStyle/>
        <a:p>
          <a:r>
            <a:rPr lang="en-GB"/>
            <a:t>Better opportunities </a:t>
          </a:r>
          <a:endParaRPr lang="en-US"/>
        </a:p>
      </dgm:t>
    </dgm:pt>
    <dgm:pt modelId="{6406A51B-E607-4EC6-8636-F67D411AA874}" type="parTrans" cxnId="{5FBFE2FC-AC7E-40BA-A920-C792C4DE683D}">
      <dgm:prSet/>
      <dgm:spPr/>
      <dgm:t>
        <a:bodyPr/>
        <a:lstStyle/>
        <a:p>
          <a:endParaRPr lang="en-US"/>
        </a:p>
      </dgm:t>
    </dgm:pt>
    <dgm:pt modelId="{7780BA1F-07D9-4C52-B0D2-55A9515F17B0}" type="sibTrans" cxnId="{5FBFE2FC-AC7E-40BA-A920-C792C4DE683D}">
      <dgm:prSet/>
      <dgm:spPr/>
      <dgm:t>
        <a:bodyPr/>
        <a:lstStyle/>
        <a:p>
          <a:endParaRPr lang="en-US"/>
        </a:p>
      </dgm:t>
    </dgm:pt>
    <dgm:pt modelId="{0A67ADB0-CFF4-4FE2-AEBA-FC48C66C67C7}">
      <dgm:prSet/>
      <dgm:spPr/>
      <dgm:t>
        <a:bodyPr/>
        <a:lstStyle/>
        <a:p>
          <a:r>
            <a:rPr lang="en-GB"/>
            <a:t>The finishing touch on your CV</a:t>
          </a:r>
          <a:endParaRPr lang="en-US"/>
        </a:p>
      </dgm:t>
    </dgm:pt>
    <dgm:pt modelId="{E0A78264-CAAC-46E8-82E4-1CCE321B1EE1}" type="parTrans" cxnId="{B56E00BB-6064-4048-BC89-DA02C07EE8EC}">
      <dgm:prSet/>
      <dgm:spPr/>
      <dgm:t>
        <a:bodyPr/>
        <a:lstStyle/>
        <a:p>
          <a:endParaRPr lang="en-US"/>
        </a:p>
      </dgm:t>
    </dgm:pt>
    <dgm:pt modelId="{DAAA04C2-843A-411F-A935-B3DA4CCD55B8}" type="sibTrans" cxnId="{B56E00BB-6064-4048-BC89-DA02C07EE8EC}">
      <dgm:prSet/>
      <dgm:spPr/>
      <dgm:t>
        <a:bodyPr/>
        <a:lstStyle/>
        <a:p>
          <a:endParaRPr lang="en-US"/>
        </a:p>
      </dgm:t>
    </dgm:pt>
    <dgm:pt modelId="{48FFD623-B776-43FA-A278-25C9F4B0F1F3}">
      <dgm:prSet/>
      <dgm:spPr/>
      <dgm:t>
        <a:bodyPr/>
        <a:lstStyle/>
        <a:p>
          <a:r>
            <a:rPr lang="en-GB"/>
            <a:t>Evidence of commitment </a:t>
          </a:r>
          <a:endParaRPr lang="en-US"/>
        </a:p>
      </dgm:t>
    </dgm:pt>
    <dgm:pt modelId="{B79D1A64-BFCE-4DCA-95A6-95B27ECE7AF5}" type="parTrans" cxnId="{4E058C84-8D05-4596-98ED-4F53944113BF}">
      <dgm:prSet/>
      <dgm:spPr/>
      <dgm:t>
        <a:bodyPr/>
        <a:lstStyle/>
        <a:p>
          <a:endParaRPr lang="en-US"/>
        </a:p>
      </dgm:t>
    </dgm:pt>
    <dgm:pt modelId="{F56067FC-07E7-4BEE-84A6-7416A94482ED}" type="sibTrans" cxnId="{4E058C84-8D05-4596-98ED-4F53944113BF}">
      <dgm:prSet/>
      <dgm:spPr/>
      <dgm:t>
        <a:bodyPr/>
        <a:lstStyle/>
        <a:p>
          <a:endParaRPr lang="en-US"/>
        </a:p>
      </dgm:t>
    </dgm:pt>
    <dgm:pt modelId="{17C8FF56-B36E-47C0-86DF-6DBCDF807821}">
      <dgm:prSet/>
      <dgm:spPr/>
      <dgm:t>
        <a:bodyPr/>
        <a:lstStyle/>
        <a:p>
          <a:r>
            <a:rPr lang="en-GB"/>
            <a:t>Understanding of routines and expectations </a:t>
          </a:r>
          <a:endParaRPr lang="en-US"/>
        </a:p>
      </dgm:t>
    </dgm:pt>
    <dgm:pt modelId="{4D53EC12-C3B4-4ACA-8558-7CBAC9EE39E3}" type="parTrans" cxnId="{4D2B744A-EF33-43FD-B92E-7632214BDE80}">
      <dgm:prSet/>
      <dgm:spPr/>
      <dgm:t>
        <a:bodyPr/>
        <a:lstStyle/>
        <a:p>
          <a:endParaRPr lang="en-US"/>
        </a:p>
      </dgm:t>
    </dgm:pt>
    <dgm:pt modelId="{7714A2A0-A5D8-468C-AE00-7435042E2554}" type="sibTrans" cxnId="{4D2B744A-EF33-43FD-B92E-7632214BDE80}">
      <dgm:prSet/>
      <dgm:spPr/>
      <dgm:t>
        <a:bodyPr/>
        <a:lstStyle/>
        <a:p>
          <a:endParaRPr lang="en-US"/>
        </a:p>
      </dgm:t>
    </dgm:pt>
    <dgm:pt modelId="{B7134AAD-DC80-45BB-9321-29B7AB320B7C}" type="pres">
      <dgm:prSet presAssocID="{0F66F918-1E29-4AAE-BEF4-A761AA9C6ED8}" presName="root" presStyleCnt="0">
        <dgm:presLayoutVars>
          <dgm:dir/>
          <dgm:resizeHandles val="exact"/>
        </dgm:presLayoutVars>
      </dgm:prSet>
      <dgm:spPr/>
    </dgm:pt>
    <dgm:pt modelId="{F0887CF1-48D2-42B3-8567-A2F0D49EBB57}" type="pres">
      <dgm:prSet presAssocID="{8B925FD8-74FA-4B3A-A853-3174C29023AB}" presName="compNode" presStyleCnt="0"/>
      <dgm:spPr/>
    </dgm:pt>
    <dgm:pt modelId="{67428041-171F-4EE0-B2BA-87BE58BD42F0}" type="pres">
      <dgm:prSet presAssocID="{8B925FD8-74FA-4B3A-A853-3174C29023AB}" presName="bgRect" presStyleLbl="bgShp" presStyleIdx="0" presStyleCnt="5"/>
      <dgm:spPr/>
    </dgm:pt>
    <dgm:pt modelId="{B30F3835-AC5C-4E70-9DD3-CBFE1A60AACF}" type="pres">
      <dgm:prSet presAssocID="{8B925FD8-74FA-4B3A-A853-3174C29023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2627A8A-FC02-4DC5-B270-BF30E8390B5A}" type="pres">
      <dgm:prSet presAssocID="{8B925FD8-74FA-4B3A-A853-3174C29023AB}" presName="spaceRect" presStyleCnt="0"/>
      <dgm:spPr/>
    </dgm:pt>
    <dgm:pt modelId="{1DA528CE-8A7E-43F5-A4F3-8A90423C060B}" type="pres">
      <dgm:prSet presAssocID="{8B925FD8-74FA-4B3A-A853-3174C29023AB}" presName="parTx" presStyleLbl="revTx" presStyleIdx="0" presStyleCnt="5">
        <dgm:presLayoutVars>
          <dgm:chMax val="0"/>
          <dgm:chPref val="0"/>
        </dgm:presLayoutVars>
      </dgm:prSet>
      <dgm:spPr/>
    </dgm:pt>
    <dgm:pt modelId="{E158BF26-B64C-4634-9C1F-A71559A9D5C6}" type="pres">
      <dgm:prSet presAssocID="{217168BA-4679-46D9-826E-5F8016068005}" presName="sibTrans" presStyleCnt="0"/>
      <dgm:spPr/>
    </dgm:pt>
    <dgm:pt modelId="{7DBA3859-C73E-421E-BB7E-5FCDD385BDF6}" type="pres">
      <dgm:prSet presAssocID="{D62F8618-92CF-457F-A285-DF4AB3450C64}" presName="compNode" presStyleCnt="0"/>
      <dgm:spPr/>
    </dgm:pt>
    <dgm:pt modelId="{82AA065A-28A7-4E18-B606-C3DF827BE315}" type="pres">
      <dgm:prSet presAssocID="{D62F8618-92CF-457F-A285-DF4AB3450C64}" presName="bgRect" presStyleLbl="bgShp" presStyleIdx="1" presStyleCnt="5"/>
      <dgm:spPr/>
    </dgm:pt>
    <dgm:pt modelId="{77AB3CA2-1249-4DB2-9566-2BBB6BC3CE8E}" type="pres">
      <dgm:prSet presAssocID="{D62F8618-92CF-457F-A285-DF4AB3450C6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0EB5B8B4-2071-4230-8812-625D274B3E66}" type="pres">
      <dgm:prSet presAssocID="{D62F8618-92CF-457F-A285-DF4AB3450C64}" presName="spaceRect" presStyleCnt="0"/>
      <dgm:spPr/>
    </dgm:pt>
    <dgm:pt modelId="{0BABB161-D986-4A3F-81D0-86B7BB25F39F}" type="pres">
      <dgm:prSet presAssocID="{D62F8618-92CF-457F-A285-DF4AB3450C64}" presName="parTx" presStyleLbl="revTx" presStyleIdx="1" presStyleCnt="5">
        <dgm:presLayoutVars>
          <dgm:chMax val="0"/>
          <dgm:chPref val="0"/>
        </dgm:presLayoutVars>
      </dgm:prSet>
      <dgm:spPr/>
    </dgm:pt>
    <dgm:pt modelId="{2425B710-5AB9-4C5C-8C7A-8B83E909A72C}" type="pres">
      <dgm:prSet presAssocID="{7780BA1F-07D9-4C52-B0D2-55A9515F17B0}" presName="sibTrans" presStyleCnt="0"/>
      <dgm:spPr/>
    </dgm:pt>
    <dgm:pt modelId="{43232EA0-2367-4B5B-8CF2-42C296BA9DB3}" type="pres">
      <dgm:prSet presAssocID="{0A67ADB0-CFF4-4FE2-AEBA-FC48C66C67C7}" presName="compNode" presStyleCnt="0"/>
      <dgm:spPr/>
    </dgm:pt>
    <dgm:pt modelId="{04506A57-395D-472F-AC5D-08CFE3EC4ED1}" type="pres">
      <dgm:prSet presAssocID="{0A67ADB0-CFF4-4FE2-AEBA-FC48C66C67C7}" presName="bgRect" presStyleLbl="bgShp" presStyleIdx="2" presStyleCnt="5"/>
      <dgm:spPr/>
    </dgm:pt>
    <dgm:pt modelId="{C79FA4F2-4D8F-4690-9F02-D5BD50C489DD}" type="pres">
      <dgm:prSet presAssocID="{0A67ADB0-CFF4-4FE2-AEBA-FC48C66C67C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59D5E19A-669E-4990-874D-8E9BDE0B7D34}" type="pres">
      <dgm:prSet presAssocID="{0A67ADB0-CFF4-4FE2-AEBA-FC48C66C67C7}" presName="spaceRect" presStyleCnt="0"/>
      <dgm:spPr/>
    </dgm:pt>
    <dgm:pt modelId="{60ED42D9-BB76-4180-BB9B-AE0F11CCA9EB}" type="pres">
      <dgm:prSet presAssocID="{0A67ADB0-CFF4-4FE2-AEBA-FC48C66C67C7}" presName="parTx" presStyleLbl="revTx" presStyleIdx="2" presStyleCnt="5">
        <dgm:presLayoutVars>
          <dgm:chMax val="0"/>
          <dgm:chPref val="0"/>
        </dgm:presLayoutVars>
      </dgm:prSet>
      <dgm:spPr/>
    </dgm:pt>
    <dgm:pt modelId="{72593034-9FAA-4470-8CAB-618FFEB4E624}" type="pres">
      <dgm:prSet presAssocID="{DAAA04C2-843A-411F-A935-B3DA4CCD55B8}" presName="sibTrans" presStyleCnt="0"/>
      <dgm:spPr/>
    </dgm:pt>
    <dgm:pt modelId="{7D23D1BB-D126-4A44-8915-A140297BF732}" type="pres">
      <dgm:prSet presAssocID="{48FFD623-B776-43FA-A278-25C9F4B0F1F3}" presName="compNode" presStyleCnt="0"/>
      <dgm:spPr/>
    </dgm:pt>
    <dgm:pt modelId="{DF52D5DA-5F1A-44EC-A600-AA6D78B375BC}" type="pres">
      <dgm:prSet presAssocID="{48FFD623-B776-43FA-A278-25C9F4B0F1F3}" presName="bgRect" presStyleLbl="bgShp" presStyleIdx="3" presStyleCnt="5"/>
      <dgm:spPr/>
    </dgm:pt>
    <dgm:pt modelId="{03608D15-BD98-4824-84E0-402AD03352FD}" type="pres">
      <dgm:prSet presAssocID="{48FFD623-B776-43FA-A278-25C9F4B0F1F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2AD2764-6618-4190-A7E3-D2A84121CFEB}" type="pres">
      <dgm:prSet presAssocID="{48FFD623-B776-43FA-A278-25C9F4B0F1F3}" presName="spaceRect" presStyleCnt="0"/>
      <dgm:spPr/>
    </dgm:pt>
    <dgm:pt modelId="{0B51428F-52D5-42E5-B49C-DF18D6663DB8}" type="pres">
      <dgm:prSet presAssocID="{48FFD623-B776-43FA-A278-25C9F4B0F1F3}" presName="parTx" presStyleLbl="revTx" presStyleIdx="3" presStyleCnt="5">
        <dgm:presLayoutVars>
          <dgm:chMax val="0"/>
          <dgm:chPref val="0"/>
        </dgm:presLayoutVars>
      </dgm:prSet>
      <dgm:spPr/>
    </dgm:pt>
    <dgm:pt modelId="{9DFE732C-CD09-46D6-BECB-AF91A606D9F9}" type="pres">
      <dgm:prSet presAssocID="{F56067FC-07E7-4BEE-84A6-7416A94482ED}" presName="sibTrans" presStyleCnt="0"/>
      <dgm:spPr/>
    </dgm:pt>
    <dgm:pt modelId="{5F19B65A-A5BB-4223-A4BE-96803E7E27ED}" type="pres">
      <dgm:prSet presAssocID="{17C8FF56-B36E-47C0-86DF-6DBCDF807821}" presName="compNode" presStyleCnt="0"/>
      <dgm:spPr/>
    </dgm:pt>
    <dgm:pt modelId="{5EB97781-184C-45BD-A231-53926BBA6F5B}" type="pres">
      <dgm:prSet presAssocID="{17C8FF56-B36E-47C0-86DF-6DBCDF807821}" presName="bgRect" presStyleLbl="bgShp" presStyleIdx="4" presStyleCnt="5"/>
      <dgm:spPr/>
    </dgm:pt>
    <dgm:pt modelId="{11DA4761-768F-4CB7-A9A8-1C25EFFD34BB}" type="pres">
      <dgm:prSet presAssocID="{17C8FF56-B36E-47C0-86DF-6DBCDF80782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6DB44BDA-AD8C-45E0-A0BA-68A233F3BD2B}" type="pres">
      <dgm:prSet presAssocID="{17C8FF56-B36E-47C0-86DF-6DBCDF807821}" presName="spaceRect" presStyleCnt="0"/>
      <dgm:spPr/>
    </dgm:pt>
    <dgm:pt modelId="{6340A1A8-183B-45AB-B2A2-9939DF3517F8}" type="pres">
      <dgm:prSet presAssocID="{17C8FF56-B36E-47C0-86DF-6DBCDF80782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864CA25-0F1A-4F4B-B0DF-D31744E2B429}" type="presOf" srcId="{17C8FF56-B36E-47C0-86DF-6DBCDF807821}" destId="{6340A1A8-183B-45AB-B2A2-9939DF3517F8}" srcOrd="0" destOrd="0" presId="urn:microsoft.com/office/officeart/2018/2/layout/IconVerticalSolidList"/>
    <dgm:cxn modelId="{8B15AD5C-9F60-4A02-8E70-56744332765D}" type="presOf" srcId="{0A67ADB0-CFF4-4FE2-AEBA-FC48C66C67C7}" destId="{60ED42D9-BB76-4180-BB9B-AE0F11CCA9EB}" srcOrd="0" destOrd="0" presId="urn:microsoft.com/office/officeart/2018/2/layout/IconVerticalSolidList"/>
    <dgm:cxn modelId="{98ADC05F-339E-4509-95C9-452055C5558A}" type="presOf" srcId="{D62F8618-92CF-457F-A285-DF4AB3450C64}" destId="{0BABB161-D986-4A3F-81D0-86B7BB25F39F}" srcOrd="0" destOrd="0" presId="urn:microsoft.com/office/officeart/2018/2/layout/IconVerticalSolidList"/>
    <dgm:cxn modelId="{4D2B744A-EF33-43FD-B92E-7632214BDE80}" srcId="{0F66F918-1E29-4AAE-BEF4-A761AA9C6ED8}" destId="{17C8FF56-B36E-47C0-86DF-6DBCDF807821}" srcOrd="4" destOrd="0" parTransId="{4D53EC12-C3B4-4ACA-8558-7CBAC9EE39E3}" sibTransId="{7714A2A0-A5D8-468C-AE00-7435042E2554}"/>
    <dgm:cxn modelId="{B59B1684-B07E-459D-9F4F-F4B498A92A42}" type="presOf" srcId="{0F66F918-1E29-4AAE-BEF4-A761AA9C6ED8}" destId="{B7134AAD-DC80-45BB-9321-29B7AB320B7C}" srcOrd="0" destOrd="0" presId="urn:microsoft.com/office/officeart/2018/2/layout/IconVerticalSolidList"/>
    <dgm:cxn modelId="{4E058C84-8D05-4596-98ED-4F53944113BF}" srcId="{0F66F918-1E29-4AAE-BEF4-A761AA9C6ED8}" destId="{48FFD623-B776-43FA-A278-25C9F4B0F1F3}" srcOrd="3" destOrd="0" parTransId="{B79D1A64-BFCE-4DCA-95A6-95B27ECE7AF5}" sibTransId="{F56067FC-07E7-4BEE-84A6-7416A94482ED}"/>
    <dgm:cxn modelId="{23322798-2BDD-495A-8082-64564F42450D}" type="presOf" srcId="{8B925FD8-74FA-4B3A-A853-3174C29023AB}" destId="{1DA528CE-8A7E-43F5-A4F3-8A90423C060B}" srcOrd="0" destOrd="0" presId="urn:microsoft.com/office/officeart/2018/2/layout/IconVerticalSolidList"/>
    <dgm:cxn modelId="{B56E00BB-6064-4048-BC89-DA02C07EE8EC}" srcId="{0F66F918-1E29-4AAE-BEF4-A761AA9C6ED8}" destId="{0A67ADB0-CFF4-4FE2-AEBA-FC48C66C67C7}" srcOrd="2" destOrd="0" parTransId="{E0A78264-CAAC-46E8-82E4-1CCE321B1EE1}" sibTransId="{DAAA04C2-843A-411F-A935-B3DA4CCD55B8}"/>
    <dgm:cxn modelId="{0CCF4CCF-CB06-40B7-BB52-0C2B245BD558}" type="presOf" srcId="{48FFD623-B776-43FA-A278-25C9F4B0F1F3}" destId="{0B51428F-52D5-42E5-B49C-DF18D6663DB8}" srcOrd="0" destOrd="0" presId="urn:microsoft.com/office/officeart/2018/2/layout/IconVerticalSolidList"/>
    <dgm:cxn modelId="{B4755BF0-89B1-4A48-BE0B-0E4B75A97D6E}" srcId="{0F66F918-1E29-4AAE-BEF4-A761AA9C6ED8}" destId="{8B925FD8-74FA-4B3A-A853-3174C29023AB}" srcOrd="0" destOrd="0" parTransId="{807A76AB-D01D-4754-BD35-7EDCEFD8F2E8}" sibTransId="{217168BA-4679-46D9-826E-5F8016068005}"/>
    <dgm:cxn modelId="{5FBFE2FC-AC7E-40BA-A920-C792C4DE683D}" srcId="{0F66F918-1E29-4AAE-BEF4-A761AA9C6ED8}" destId="{D62F8618-92CF-457F-A285-DF4AB3450C64}" srcOrd="1" destOrd="0" parTransId="{6406A51B-E607-4EC6-8636-F67D411AA874}" sibTransId="{7780BA1F-07D9-4C52-B0D2-55A9515F17B0}"/>
    <dgm:cxn modelId="{302D1DC7-0AC0-4917-9561-E7B524009FB8}" type="presParOf" srcId="{B7134AAD-DC80-45BB-9321-29B7AB320B7C}" destId="{F0887CF1-48D2-42B3-8567-A2F0D49EBB57}" srcOrd="0" destOrd="0" presId="urn:microsoft.com/office/officeart/2018/2/layout/IconVerticalSolidList"/>
    <dgm:cxn modelId="{A1F7C016-949B-4BAD-8E56-89714EBD8D1B}" type="presParOf" srcId="{F0887CF1-48D2-42B3-8567-A2F0D49EBB57}" destId="{67428041-171F-4EE0-B2BA-87BE58BD42F0}" srcOrd="0" destOrd="0" presId="urn:microsoft.com/office/officeart/2018/2/layout/IconVerticalSolidList"/>
    <dgm:cxn modelId="{76D90C34-87D6-47BD-BB75-855FA108DCBC}" type="presParOf" srcId="{F0887CF1-48D2-42B3-8567-A2F0D49EBB57}" destId="{B30F3835-AC5C-4E70-9DD3-CBFE1A60AACF}" srcOrd="1" destOrd="0" presId="urn:microsoft.com/office/officeart/2018/2/layout/IconVerticalSolidList"/>
    <dgm:cxn modelId="{38AD5B30-D7E7-43B4-80C2-9E0FFE605D0D}" type="presParOf" srcId="{F0887CF1-48D2-42B3-8567-A2F0D49EBB57}" destId="{82627A8A-FC02-4DC5-B270-BF30E8390B5A}" srcOrd="2" destOrd="0" presId="urn:microsoft.com/office/officeart/2018/2/layout/IconVerticalSolidList"/>
    <dgm:cxn modelId="{E603A9D4-F66C-4F52-AC3D-84958F017981}" type="presParOf" srcId="{F0887CF1-48D2-42B3-8567-A2F0D49EBB57}" destId="{1DA528CE-8A7E-43F5-A4F3-8A90423C060B}" srcOrd="3" destOrd="0" presId="urn:microsoft.com/office/officeart/2018/2/layout/IconVerticalSolidList"/>
    <dgm:cxn modelId="{CA7929F3-0CB5-4A44-B593-F4CEBFD5A63E}" type="presParOf" srcId="{B7134AAD-DC80-45BB-9321-29B7AB320B7C}" destId="{E158BF26-B64C-4634-9C1F-A71559A9D5C6}" srcOrd="1" destOrd="0" presId="urn:microsoft.com/office/officeart/2018/2/layout/IconVerticalSolidList"/>
    <dgm:cxn modelId="{D91384D8-25E1-453A-A4D9-CA6F870F558E}" type="presParOf" srcId="{B7134AAD-DC80-45BB-9321-29B7AB320B7C}" destId="{7DBA3859-C73E-421E-BB7E-5FCDD385BDF6}" srcOrd="2" destOrd="0" presId="urn:microsoft.com/office/officeart/2018/2/layout/IconVerticalSolidList"/>
    <dgm:cxn modelId="{98D5BF60-7EA8-42A2-B666-60F4FBE92396}" type="presParOf" srcId="{7DBA3859-C73E-421E-BB7E-5FCDD385BDF6}" destId="{82AA065A-28A7-4E18-B606-C3DF827BE315}" srcOrd="0" destOrd="0" presId="urn:microsoft.com/office/officeart/2018/2/layout/IconVerticalSolidList"/>
    <dgm:cxn modelId="{F69E7BB3-6B33-4D5E-AFDE-1405DCF838EB}" type="presParOf" srcId="{7DBA3859-C73E-421E-BB7E-5FCDD385BDF6}" destId="{77AB3CA2-1249-4DB2-9566-2BBB6BC3CE8E}" srcOrd="1" destOrd="0" presId="urn:microsoft.com/office/officeart/2018/2/layout/IconVerticalSolidList"/>
    <dgm:cxn modelId="{42F7D956-CA7C-4E14-9BCE-3BB3C37ECACF}" type="presParOf" srcId="{7DBA3859-C73E-421E-BB7E-5FCDD385BDF6}" destId="{0EB5B8B4-2071-4230-8812-625D274B3E66}" srcOrd="2" destOrd="0" presId="urn:microsoft.com/office/officeart/2018/2/layout/IconVerticalSolidList"/>
    <dgm:cxn modelId="{E5DA76C2-FBC7-4E01-ADAE-FFB0ED83985A}" type="presParOf" srcId="{7DBA3859-C73E-421E-BB7E-5FCDD385BDF6}" destId="{0BABB161-D986-4A3F-81D0-86B7BB25F39F}" srcOrd="3" destOrd="0" presId="urn:microsoft.com/office/officeart/2018/2/layout/IconVerticalSolidList"/>
    <dgm:cxn modelId="{413358FB-6182-4E7A-AD10-B0FA5A3C4125}" type="presParOf" srcId="{B7134AAD-DC80-45BB-9321-29B7AB320B7C}" destId="{2425B710-5AB9-4C5C-8C7A-8B83E909A72C}" srcOrd="3" destOrd="0" presId="urn:microsoft.com/office/officeart/2018/2/layout/IconVerticalSolidList"/>
    <dgm:cxn modelId="{F5219B78-B55A-4F76-96BC-9002FB5BF35D}" type="presParOf" srcId="{B7134AAD-DC80-45BB-9321-29B7AB320B7C}" destId="{43232EA0-2367-4B5B-8CF2-42C296BA9DB3}" srcOrd="4" destOrd="0" presId="urn:microsoft.com/office/officeart/2018/2/layout/IconVerticalSolidList"/>
    <dgm:cxn modelId="{8C0EE120-773C-4517-B7F1-7227F3677809}" type="presParOf" srcId="{43232EA0-2367-4B5B-8CF2-42C296BA9DB3}" destId="{04506A57-395D-472F-AC5D-08CFE3EC4ED1}" srcOrd="0" destOrd="0" presId="urn:microsoft.com/office/officeart/2018/2/layout/IconVerticalSolidList"/>
    <dgm:cxn modelId="{BD578A29-D3C7-459C-9486-98D5F0471892}" type="presParOf" srcId="{43232EA0-2367-4B5B-8CF2-42C296BA9DB3}" destId="{C79FA4F2-4D8F-4690-9F02-D5BD50C489DD}" srcOrd="1" destOrd="0" presId="urn:microsoft.com/office/officeart/2018/2/layout/IconVerticalSolidList"/>
    <dgm:cxn modelId="{0B38E4F9-838D-4ED8-AFB3-99716B4A5B2A}" type="presParOf" srcId="{43232EA0-2367-4B5B-8CF2-42C296BA9DB3}" destId="{59D5E19A-669E-4990-874D-8E9BDE0B7D34}" srcOrd="2" destOrd="0" presId="urn:microsoft.com/office/officeart/2018/2/layout/IconVerticalSolidList"/>
    <dgm:cxn modelId="{36B6467C-E06A-43C8-85C8-AC3B6F0B0684}" type="presParOf" srcId="{43232EA0-2367-4B5B-8CF2-42C296BA9DB3}" destId="{60ED42D9-BB76-4180-BB9B-AE0F11CCA9EB}" srcOrd="3" destOrd="0" presId="urn:microsoft.com/office/officeart/2018/2/layout/IconVerticalSolidList"/>
    <dgm:cxn modelId="{1B48DCB8-50EE-49C1-A2EC-6DFAF431DAAA}" type="presParOf" srcId="{B7134AAD-DC80-45BB-9321-29B7AB320B7C}" destId="{72593034-9FAA-4470-8CAB-618FFEB4E624}" srcOrd="5" destOrd="0" presId="urn:microsoft.com/office/officeart/2018/2/layout/IconVerticalSolidList"/>
    <dgm:cxn modelId="{D2FF4B4E-F124-4BCD-9CCB-0B88FB49633A}" type="presParOf" srcId="{B7134AAD-DC80-45BB-9321-29B7AB320B7C}" destId="{7D23D1BB-D126-4A44-8915-A140297BF732}" srcOrd="6" destOrd="0" presId="urn:microsoft.com/office/officeart/2018/2/layout/IconVerticalSolidList"/>
    <dgm:cxn modelId="{69125328-349A-4C38-8AD7-346C4E100D84}" type="presParOf" srcId="{7D23D1BB-D126-4A44-8915-A140297BF732}" destId="{DF52D5DA-5F1A-44EC-A600-AA6D78B375BC}" srcOrd="0" destOrd="0" presId="urn:microsoft.com/office/officeart/2018/2/layout/IconVerticalSolidList"/>
    <dgm:cxn modelId="{C43B0CB0-8047-46B5-BD3F-188EE392FB01}" type="presParOf" srcId="{7D23D1BB-D126-4A44-8915-A140297BF732}" destId="{03608D15-BD98-4824-84E0-402AD03352FD}" srcOrd="1" destOrd="0" presId="urn:microsoft.com/office/officeart/2018/2/layout/IconVerticalSolidList"/>
    <dgm:cxn modelId="{11D4721C-850B-42D4-AA55-7BB40EF6DF5B}" type="presParOf" srcId="{7D23D1BB-D126-4A44-8915-A140297BF732}" destId="{02AD2764-6618-4190-A7E3-D2A84121CFEB}" srcOrd="2" destOrd="0" presId="urn:microsoft.com/office/officeart/2018/2/layout/IconVerticalSolidList"/>
    <dgm:cxn modelId="{858496A2-5C82-4608-B294-4AE7E24FEB69}" type="presParOf" srcId="{7D23D1BB-D126-4A44-8915-A140297BF732}" destId="{0B51428F-52D5-42E5-B49C-DF18D6663DB8}" srcOrd="3" destOrd="0" presId="urn:microsoft.com/office/officeart/2018/2/layout/IconVerticalSolidList"/>
    <dgm:cxn modelId="{B368B3FD-6F14-4C00-B556-F0C35FCCDF61}" type="presParOf" srcId="{B7134AAD-DC80-45BB-9321-29B7AB320B7C}" destId="{9DFE732C-CD09-46D6-BECB-AF91A606D9F9}" srcOrd="7" destOrd="0" presId="urn:microsoft.com/office/officeart/2018/2/layout/IconVerticalSolidList"/>
    <dgm:cxn modelId="{A1D4508C-DA27-4D5C-9F7F-0C6C24F9812D}" type="presParOf" srcId="{B7134AAD-DC80-45BB-9321-29B7AB320B7C}" destId="{5F19B65A-A5BB-4223-A4BE-96803E7E27ED}" srcOrd="8" destOrd="0" presId="urn:microsoft.com/office/officeart/2018/2/layout/IconVerticalSolidList"/>
    <dgm:cxn modelId="{DD2094CE-9568-4D60-8E62-4F8C9AE39654}" type="presParOf" srcId="{5F19B65A-A5BB-4223-A4BE-96803E7E27ED}" destId="{5EB97781-184C-45BD-A231-53926BBA6F5B}" srcOrd="0" destOrd="0" presId="urn:microsoft.com/office/officeart/2018/2/layout/IconVerticalSolidList"/>
    <dgm:cxn modelId="{DB2759C8-8899-411C-96F8-F8AE955CCD6E}" type="presParOf" srcId="{5F19B65A-A5BB-4223-A4BE-96803E7E27ED}" destId="{11DA4761-768F-4CB7-A9A8-1C25EFFD34BB}" srcOrd="1" destOrd="0" presId="urn:microsoft.com/office/officeart/2018/2/layout/IconVerticalSolidList"/>
    <dgm:cxn modelId="{DEBAA73D-B4F1-403A-8FAC-3C06168B6EB0}" type="presParOf" srcId="{5F19B65A-A5BB-4223-A4BE-96803E7E27ED}" destId="{6DB44BDA-AD8C-45E0-A0BA-68A233F3BD2B}" srcOrd="2" destOrd="0" presId="urn:microsoft.com/office/officeart/2018/2/layout/IconVerticalSolidList"/>
    <dgm:cxn modelId="{E3DBBF7E-25CB-4D01-8FC2-3FD969B16D01}" type="presParOf" srcId="{5F19B65A-A5BB-4223-A4BE-96803E7E27ED}" destId="{6340A1A8-183B-45AB-B2A2-9939DF3517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516FAD-3437-48A5-B571-124F9F7AB90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3DD42BD-920D-48EC-B81D-F695A6C00236}">
      <dgm:prSet/>
      <dgm:spPr/>
      <dgm:t>
        <a:bodyPr/>
        <a:lstStyle/>
        <a:p>
          <a:r>
            <a:rPr lang="en-GB" dirty="0"/>
            <a:t>You will miss out on vital learning, rewards, being chosen for a leadership role, seeing your friends &amp; having fun</a:t>
          </a:r>
          <a:endParaRPr lang="en-US" dirty="0"/>
        </a:p>
      </dgm:t>
    </dgm:pt>
    <dgm:pt modelId="{6900A8B1-C79B-4455-9068-1EF659140106}" type="parTrans" cxnId="{E9262E44-373F-4BD9-8B57-783C1088ACF6}">
      <dgm:prSet/>
      <dgm:spPr/>
      <dgm:t>
        <a:bodyPr/>
        <a:lstStyle/>
        <a:p>
          <a:endParaRPr lang="en-US"/>
        </a:p>
      </dgm:t>
    </dgm:pt>
    <dgm:pt modelId="{9C502233-8346-4A82-A9B4-4C6CE1067EC1}" type="sibTrans" cxnId="{E9262E44-373F-4BD9-8B57-783C1088ACF6}">
      <dgm:prSet/>
      <dgm:spPr/>
      <dgm:t>
        <a:bodyPr/>
        <a:lstStyle/>
        <a:p>
          <a:endParaRPr lang="en-US"/>
        </a:p>
      </dgm:t>
    </dgm:pt>
    <dgm:pt modelId="{992AD8F2-3721-421F-BFCC-C4236ECD822B}">
      <dgm:prSet/>
      <dgm:spPr/>
      <dgm:t>
        <a:bodyPr/>
        <a:lstStyle/>
        <a:p>
          <a:r>
            <a:rPr lang="en-GB" dirty="0"/>
            <a:t>We will need to provide a reference for you for your Secondary school</a:t>
          </a:r>
          <a:endParaRPr lang="en-US" dirty="0"/>
        </a:p>
      </dgm:t>
    </dgm:pt>
    <dgm:pt modelId="{FFB61B5A-9074-436F-8B36-DE05E826900B}" type="parTrans" cxnId="{1B36E9F1-5B03-49D8-A30E-C0837674A855}">
      <dgm:prSet/>
      <dgm:spPr/>
      <dgm:t>
        <a:bodyPr/>
        <a:lstStyle/>
        <a:p>
          <a:endParaRPr lang="en-US"/>
        </a:p>
      </dgm:t>
    </dgm:pt>
    <dgm:pt modelId="{42360A47-4457-4D29-AFA5-07E164602ECB}" type="sibTrans" cxnId="{1B36E9F1-5B03-49D8-A30E-C0837674A855}">
      <dgm:prSet/>
      <dgm:spPr/>
      <dgm:t>
        <a:bodyPr/>
        <a:lstStyle/>
        <a:p>
          <a:endParaRPr lang="en-US"/>
        </a:p>
      </dgm:t>
    </dgm:pt>
    <dgm:pt modelId="{AEED479E-8FBA-4CEF-A651-B718E6356BEE}" type="pres">
      <dgm:prSet presAssocID="{6F516FAD-3437-48A5-B571-124F9F7AB909}" presName="root" presStyleCnt="0">
        <dgm:presLayoutVars>
          <dgm:dir/>
          <dgm:resizeHandles val="exact"/>
        </dgm:presLayoutVars>
      </dgm:prSet>
      <dgm:spPr/>
    </dgm:pt>
    <dgm:pt modelId="{CECB47E5-A732-4A14-80BF-1F9832AA90CC}" type="pres">
      <dgm:prSet presAssocID="{A3DD42BD-920D-48EC-B81D-F695A6C00236}" presName="compNode" presStyleCnt="0"/>
      <dgm:spPr/>
    </dgm:pt>
    <dgm:pt modelId="{9BEB9EB7-F2E5-4E62-87F1-CA762A155FB1}" type="pres">
      <dgm:prSet presAssocID="{A3DD42BD-920D-48EC-B81D-F695A6C00236}" presName="bgRect" presStyleLbl="bgShp" presStyleIdx="0" presStyleCnt="2"/>
      <dgm:spPr/>
    </dgm:pt>
    <dgm:pt modelId="{884612D4-84AE-4368-A04A-01142BE551C6}" type="pres">
      <dgm:prSet presAssocID="{A3DD42BD-920D-48EC-B81D-F695A6C0023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472BD3E-DEF8-44E8-91EF-05DF078C2C1A}" type="pres">
      <dgm:prSet presAssocID="{A3DD42BD-920D-48EC-B81D-F695A6C00236}" presName="spaceRect" presStyleCnt="0"/>
      <dgm:spPr/>
    </dgm:pt>
    <dgm:pt modelId="{02159B57-92D6-4DD4-BB6D-1F219AFBC59F}" type="pres">
      <dgm:prSet presAssocID="{A3DD42BD-920D-48EC-B81D-F695A6C00236}" presName="parTx" presStyleLbl="revTx" presStyleIdx="0" presStyleCnt="2">
        <dgm:presLayoutVars>
          <dgm:chMax val="0"/>
          <dgm:chPref val="0"/>
        </dgm:presLayoutVars>
      </dgm:prSet>
      <dgm:spPr/>
    </dgm:pt>
    <dgm:pt modelId="{443A6687-A2D1-4E49-A456-31D5D8AE2446}" type="pres">
      <dgm:prSet presAssocID="{9C502233-8346-4A82-A9B4-4C6CE1067EC1}" presName="sibTrans" presStyleCnt="0"/>
      <dgm:spPr/>
    </dgm:pt>
    <dgm:pt modelId="{6E288063-0569-4667-8C5E-A66F40072D48}" type="pres">
      <dgm:prSet presAssocID="{992AD8F2-3721-421F-BFCC-C4236ECD822B}" presName="compNode" presStyleCnt="0"/>
      <dgm:spPr/>
    </dgm:pt>
    <dgm:pt modelId="{3D4E3C2C-1ED3-4EE3-9B2E-ED21EA47E2CC}" type="pres">
      <dgm:prSet presAssocID="{992AD8F2-3721-421F-BFCC-C4236ECD822B}" presName="bgRect" presStyleLbl="bgShp" presStyleIdx="1" presStyleCnt="2"/>
      <dgm:spPr/>
    </dgm:pt>
    <dgm:pt modelId="{3CE5CE1E-7ED6-49D1-93A6-09B6D38D5456}" type="pres">
      <dgm:prSet presAssocID="{992AD8F2-3721-421F-BFCC-C4236ECD822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85FE41A-639A-46BD-B02B-F2B44B4DF098}" type="pres">
      <dgm:prSet presAssocID="{992AD8F2-3721-421F-BFCC-C4236ECD822B}" presName="spaceRect" presStyleCnt="0"/>
      <dgm:spPr/>
    </dgm:pt>
    <dgm:pt modelId="{FD690F02-3BE7-422F-84CA-EB22DA6F4C01}" type="pres">
      <dgm:prSet presAssocID="{992AD8F2-3721-421F-BFCC-C4236ECD822B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9262E44-373F-4BD9-8B57-783C1088ACF6}" srcId="{6F516FAD-3437-48A5-B571-124F9F7AB909}" destId="{A3DD42BD-920D-48EC-B81D-F695A6C00236}" srcOrd="0" destOrd="0" parTransId="{6900A8B1-C79B-4455-9068-1EF659140106}" sibTransId="{9C502233-8346-4A82-A9B4-4C6CE1067EC1}"/>
    <dgm:cxn modelId="{A36F3E7D-5CAD-4C3D-B292-E16C0AD0882B}" type="presOf" srcId="{992AD8F2-3721-421F-BFCC-C4236ECD822B}" destId="{FD690F02-3BE7-422F-84CA-EB22DA6F4C01}" srcOrd="0" destOrd="0" presId="urn:microsoft.com/office/officeart/2018/2/layout/IconVerticalSolidList"/>
    <dgm:cxn modelId="{E06C6F7D-C365-4865-ADB0-8DF98FC12533}" type="presOf" srcId="{6F516FAD-3437-48A5-B571-124F9F7AB909}" destId="{AEED479E-8FBA-4CEF-A651-B718E6356BEE}" srcOrd="0" destOrd="0" presId="urn:microsoft.com/office/officeart/2018/2/layout/IconVerticalSolidList"/>
    <dgm:cxn modelId="{88F03FD9-E0DD-4FCC-84D2-0E262F6CC0A4}" type="presOf" srcId="{A3DD42BD-920D-48EC-B81D-F695A6C00236}" destId="{02159B57-92D6-4DD4-BB6D-1F219AFBC59F}" srcOrd="0" destOrd="0" presId="urn:microsoft.com/office/officeart/2018/2/layout/IconVerticalSolidList"/>
    <dgm:cxn modelId="{1B36E9F1-5B03-49D8-A30E-C0837674A855}" srcId="{6F516FAD-3437-48A5-B571-124F9F7AB909}" destId="{992AD8F2-3721-421F-BFCC-C4236ECD822B}" srcOrd="1" destOrd="0" parTransId="{FFB61B5A-9074-436F-8B36-DE05E826900B}" sibTransId="{42360A47-4457-4D29-AFA5-07E164602ECB}"/>
    <dgm:cxn modelId="{487F9BE5-E6C0-4820-A7C9-B541573546C0}" type="presParOf" srcId="{AEED479E-8FBA-4CEF-A651-B718E6356BEE}" destId="{CECB47E5-A732-4A14-80BF-1F9832AA90CC}" srcOrd="0" destOrd="0" presId="urn:microsoft.com/office/officeart/2018/2/layout/IconVerticalSolidList"/>
    <dgm:cxn modelId="{07F7A975-E7BF-4DD4-9FEE-B881EF5E3438}" type="presParOf" srcId="{CECB47E5-A732-4A14-80BF-1F9832AA90CC}" destId="{9BEB9EB7-F2E5-4E62-87F1-CA762A155FB1}" srcOrd="0" destOrd="0" presId="urn:microsoft.com/office/officeart/2018/2/layout/IconVerticalSolidList"/>
    <dgm:cxn modelId="{107A34C5-4257-4A6D-BCE2-0D4435C5B4BA}" type="presParOf" srcId="{CECB47E5-A732-4A14-80BF-1F9832AA90CC}" destId="{884612D4-84AE-4368-A04A-01142BE551C6}" srcOrd="1" destOrd="0" presId="urn:microsoft.com/office/officeart/2018/2/layout/IconVerticalSolidList"/>
    <dgm:cxn modelId="{DCC909D3-281F-4DC5-805F-321BE47BC81D}" type="presParOf" srcId="{CECB47E5-A732-4A14-80BF-1F9832AA90CC}" destId="{B472BD3E-DEF8-44E8-91EF-05DF078C2C1A}" srcOrd="2" destOrd="0" presId="urn:microsoft.com/office/officeart/2018/2/layout/IconVerticalSolidList"/>
    <dgm:cxn modelId="{5DCE83FC-257D-4843-8FB7-7EB61FED2445}" type="presParOf" srcId="{CECB47E5-A732-4A14-80BF-1F9832AA90CC}" destId="{02159B57-92D6-4DD4-BB6D-1F219AFBC59F}" srcOrd="3" destOrd="0" presId="urn:microsoft.com/office/officeart/2018/2/layout/IconVerticalSolidList"/>
    <dgm:cxn modelId="{95707AAF-2693-4395-975D-5F217B55DA44}" type="presParOf" srcId="{AEED479E-8FBA-4CEF-A651-B718E6356BEE}" destId="{443A6687-A2D1-4E49-A456-31D5D8AE2446}" srcOrd="1" destOrd="0" presId="urn:microsoft.com/office/officeart/2018/2/layout/IconVerticalSolidList"/>
    <dgm:cxn modelId="{0CC3EEE6-B1EE-48A8-ACD0-C60EE3559B8D}" type="presParOf" srcId="{AEED479E-8FBA-4CEF-A651-B718E6356BEE}" destId="{6E288063-0569-4667-8C5E-A66F40072D48}" srcOrd="2" destOrd="0" presId="urn:microsoft.com/office/officeart/2018/2/layout/IconVerticalSolidList"/>
    <dgm:cxn modelId="{D2C2C979-CD64-4E76-8DC3-E6B87990CF61}" type="presParOf" srcId="{6E288063-0569-4667-8C5E-A66F40072D48}" destId="{3D4E3C2C-1ED3-4EE3-9B2E-ED21EA47E2CC}" srcOrd="0" destOrd="0" presId="urn:microsoft.com/office/officeart/2018/2/layout/IconVerticalSolidList"/>
    <dgm:cxn modelId="{D04B8FB4-38B9-4A27-AD6D-78721A39DA8A}" type="presParOf" srcId="{6E288063-0569-4667-8C5E-A66F40072D48}" destId="{3CE5CE1E-7ED6-49D1-93A6-09B6D38D5456}" srcOrd="1" destOrd="0" presId="urn:microsoft.com/office/officeart/2018/2/layout/IconVerticalSolidList"/>
    <dgm:cxn modelId="{915221E3-8C60-42F1-9D65-CF01EA53E743}" type="presParOf" srcId="{6E288063-0569-4667-8C5E-A66F40072D48}" destId="{285FE41A-639A-46BD-B02B-F2B44B4DF098}" srcOrd="2" destOrd="0" presId="urn:microsoft.com/office/officeart/2018/2/layout/IconVerticalSolidList"/>
    <dgm:cxn modelId="{13596ECA-B160-4230-9773-60E8760EFD46}" type="presParOf" srcId="{6E288063-0569-4667-8C5E-A66F40072D48}" destId="{FD690F02-3BE7-422F-84CA-EB22DA6F4C0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0C958E-FFAC-4001-A0F2-94CA48BBF5E3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6A63D4D-56A0-472E-981B-34E093BE4931}">
      <dgm:prSet/>
      <dgm:spPr/>
      <dgm:t>
        <a:bodyPr/>
        <a:lstStyle/>
        <a:p>
          <a:r>
            <a:rPr lang="en-GB"/>
            <a:t>100% attendance – the very best chance of success</a:t>
          </a:r>
          <a:endParaRPr lang="en-US"/>
        </a:p>
      </dgm:t>
    </dgm:pt>
    <dgm:pt modelId="{0576E60B-7084-4E96-8675-ACA9D3EAB5CE}" type="parTrans" cxnId="{3F14A4BB-FD23-4E4F-9E2E-F15B90DD8DC4}">
      <dgm:prSet/>
      <dgm:spPr/>
      <dgm:t>
        <a:bodyPr/>
        <a:lstStyle/>
        <a:p>
          <a:endParaRPr lang="en-US"/>
        </a:p>
      </dgm:t>
    </dgm:pt>
    <dgm:pt modelId="{9091EA19-C98B-4CA7-956F-3A52CC8569F6}" type="sibTrans" cxnId="{3F14A4BB-FD23-4E4F-9E2E-F15B90DD8DC4}">
      <dgm:prSet/>
      <dgm:spPr/>
      <dgm:t>
        <a:bodyPr/>
        <a:lstStyle/>
        <a:p>
          <a:endParaRPr lang="en-US"/>
        </a:p>
      </dgm:t>
    </dgm:pt>
    <dgm:pt modelId="{04318358-6B95-444B-9C3B-34D6DDC80AC9}">
      <dgm:prSet/>
      <dgm:spPr/>
      <dgm:t>
        <a:bodyPr/>
        <a:lstStyle/>
        <a:p>
          <a:r>
            <a:rPr lang="en-GB"/>
            <a:t>96%+ attendance – your attendance is good; keep it up!</a:t>
          </a:r>
          <a:endParaRPr lang="en-US"/>
        </a:p>
      </dgm:t>
    </dgm:pt>
    <dgm:pt modelId="{2386943D-A24B-4C98-8001-014214DDE079}" type="parTrans" cxnId="{460821E9-9D2E-41DA-B157-7C35B0BEEF43}">
      <dgm:prSet/>
      <dgm:spPr/>
      <dgm:t>
        <a:bodyPr/>
        <a:lstStyle/>
        <a:p>
          <a:endParaRPr lang="en-US"/>
        </a:p>
      </dgm:t>
    </dgm:pt>
    <dgm:pt modelId="{2915CFF6-A97E-4786-95F6-9423D585FB6C}" type="sibTrans" cxnId="{460821E9-9D2E-41DA-B157-7C35B0BEEF43}">
      <dgm:prSet/>
      <dgm:spPr/>
      <dgm:t>
        <a:bodyPr/>
        <a:lstStyle/>
        <a:p>
          <a:endParaRPr lang="en-US"/>
        </a:p>
      </dgm:t>
    </dgm:pt>
    <dgm:pt modelId="{755CE8AD-2057-4068-97A7-AC6F01A546E4}">
      <dgm:prSet/>
      <dgm:spPr/>
      <dgm:t>
        <a:bodyPr/>
        <a:lstStyle/>
        <a:p>
          <a:r>
            <a:rPr lang="en-GB" dirty="0"/>
            <a:t>93%+ attendance – try to come to school every day for the rest of this year</a:t>
          </a:r>
          <a:endParaRPr lang="en-US" dirty="0"/>
        </a:p>
      </dgm:t>
    </dgm:pt>
    <dgm:pt modelId="{CF4D8CD4-17FB-4D41-817E-8D07F8E531A3}" type="parTrans" cxnId="{7B576429-2D8B-4B2B-9CE7-4D5190FEBE54}">
      <dgm:prSet/>
      <dgm:spPr/>
      <dgm:t>
        <a:bodyPr/>
        <a:lstStyle/>
        <a:p>
          <a:endParaRPr lang="en-US"/>
        </a:p>
      </dgm:t>
    </dgm:pt>
    <dgm:pt modelId="{87FB2444-E406-4C3B-A565-DDD79E8A14C2}" type="sibTrans" cxnId="{7B576429-2D8B-4B2B-9CE7-4D5190FEBE54}">
      <dgm:prSet/>
      <dgm:spPr/>
      <dgm:t>
        <a:bodyPr/>
        <a:lstStyle/>
        <a:p>
          <a:endParaRPr lang="en-US"/>
        </a:p>
      </dgm:t>
    </dgm:pt>
    <dgm:pt modelId="{0FBC75C3-87F4-40BA-A4F4-EEF69034EC86}">
      <dgm:prSet/>
      <dgm:spPr/>
      <dgm:t>
        <a:bodyPr/>
        <a:lstStyle/>
        <a:p>
          <a:r>
            <a:rPr lang="en-GB" dirty="0"/>
            <a:t>Less than 93% - you should work hard to immediately improve your attendance </a:t>
          </a:r>
          <a:endParaRPr lang="en-US" dirty="0"/>
        </a:p>
      </dgm:t>
    </dgm:pt>
    <dgm:pt modelId="{579454DF-C9AD-4E47-B3D4-34A098971F85}" type="parTrans" cxnId="{6F4C6B90-D3A4-4E03-B6BA-5B804AFCBBF6}">
      <dgm:prSet/>
      <dgm:spPr/>
      <dgm:t>
        <a:bodyPr/>
        <a:lstStyle/>
        <a:p>
          <a:endParaRPr lang="en-US"/>
        </a:p>
      </dgm:t>
    </dgm:pt>
    <dgm:pt modelId="{93D48801-8295-46C0-9068-0CA975859FBE}" type="sibTrans" cxnId="{6F4C6B90-D3A4-4E03-B6BA-5B804AFCBBF6}">
      <dgm:prSet/>
      <dgm:spPr/>
      <dgm:t>
        <a:bodyPr/>
        <a:lstStyle/>
        <a:p>
          <a:endParaRPr lang="en-US"/>
        </a:p>
      </dgm:t>
    </dgm:pt>
    <dgm:pt modelId="{43F09F2B-060A-447A-B945-A83A242DAD3A}" type="pres">
      <dgm:prSet presAssocID="{2E0C958E-FFAC-4001-A0F2-94CA48BBF5E3}" presName="root" presStyleCnt="0">
        <dgm:presLayoutVars>
          <dgm:dir/>
          <dgm:resizeHandles val="exact"/>
        </dgm:presLayoutVars>
      </dgm:prSet>
      <dgm:spPr/>
    </dgm:pt>
    <dgm:pt modelId="{E088E8EC-0BB6-4626-B32A-9FA7B2086BFC}" type="pres">
      <dgm:prSet presAssocID="{2E0C958E-FFAC-4001-A0F2-94CA48BBF5E3}" presName="container" presStyleCnt="0">
        <dgm:presLayoutVars>
          <dgm:dir/>
          <dgm:resizeHandles val="exact"/>
        </dgm:presLayoutVars>
      </dgm:prSet>
      <dgm:spPr/>
    </dgm:pt>
    <dgm:pt modelId="{902BBB46-EE3F-44AA-8431-486BB14C693A}" type="pres">
      <dgm:prSet presAssocID="{96A63D4D-56A0-472E-981B-34E093BE4931}" presName="compNode" presStyleCnt="0"/>
      <dgm:spPr/>
    </dgm:pt>
    <dgm:pt modelId="{CF058491-5B84-4694-89D0-6F0674BE5AD0}" type="pres">
      <dgm:prSet presAssocID="{96A63D4D-56A0-472E-981B-34E093BE4931}" presName="iconBgRect" presStyleLbl="bgShp" presStyleIdx="0" presStyleCnt="4"/>
      <dgm:spPr/>
    </dgm:pt>
    <dgm:pt modelId="{271705A4-E641-4FAD-8581-977A5C5E26D3}" type="pres">
      <dgm:prSet presAssocID="{96A63D4D-56A0-472E-981B-34E093BE493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ophy"/>
        </a:ext>
      </dgm:extLst>
    </dgm:pt>
    <dgm:pt modelId="{0944B444-2EBD-49EE-87D6-2CC4602767BA}" type="pres">
      <dgm:prSet presAssocID="{96A63D4D-56A0-472E-981B-34E093BE4931}" presName="spaceRect" presStyleCnt="0"/>
      <dgm:spPr/>
    </dgm:pt>
    <dgm:pt modelId="{7BE20C9E-EF30-48CE-B36B-5EBE4A17A6F6}" type="pres">
      <dgm:prSet presAssocID="{96A63D4D-56A0-472E-981B-34E093BE4931}" presName="textRect" presStyleLbl="revTx" presStyleIdx="0" presStyleCnt="4">
        <dgm:presLayoutVars>
          <dgm:chMax val="1"/>
          <dgm:chPref val="1"/>
        </dgm:presLayoutVars>
      </dgm:prSet>
      <dgm:spPr/>
    </dgm:pt>
    <dgm:pt modelId="{835BC97E-3252-476C-8C00-B3197FCFDB1B}" type="pres">
      <dgm:prSet presAssocID="{9091EA19-C98B-4CA7-956F-3A52CC8569F6}" presName="sibTrans" presStyleLbl="sibTrans2D1" presStyleIdx="0" presStyleCnt="0"/>
      <dgm:spPr/>
    </dgm:pt>
    <dgm:pt modelId="{2D1E28A2-3FB5-4FAC-B8AF-1E9652B4D893}" type="pres">
      <dgm:prSet presAssocID="{04318358-6B95-444B-9C3B-34D6DDC80AC9}" presName="compNode" presStyleCnt="0"/>
      <dgm:spPr/>
    </dgm:pt>
    <dgm:pt modelId="{BC2863DA-FC58-4356-9006-D414341E9355}" type="pres">
      <dgm:prSet presAssocID="{04318358-6B95-444B-9C3B-34D6DDC80AC9}" presName="iconBgRect" presStyleLbl="bgShp" presStyleIdx="1" presStyleCnt="4"/>
      <dgm:spPr/>
    </dgm:pt>
    <dgm:pt modelId="{BD434B6F-B213-48F3-813F-5E75191E868B}" type="pres">
      <dgm:prSet presAssocID="{04318358-6B95-444B-9C3B-34D6DDC80AC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7D1EABE-509C-44E8-82AF-DC99473236B6}" type="pres">
      <dgm:prSet presAssocID="{04318358-6B95-444B-9C3B-34D6DDC80AC9}" presName="spaceRect" presStyleCnt="0"/>
      <dgm:spPr/>
    </dgm:pt>
    <dgm:pt modelId="{2DA82CE5-D46A-4011-B912-6A161A801734}" type="pres">
      <dgm:prSet presAssocID="{04318358-6B95-444B-9C3B-34D6DDC80AC9}" presName="textRect" presStyleLbl="revTx" presStyleIdx="1" presStyleCnt="4">
        <dgm:presLayoutVars>
          <dgm:chMax val="1"/>
          <dgm:chPref val="1"/>
        </dgm:presLayoutVars>
      </dgm:prSet>
      <dgm:spPr/>
    </dgm:pt>
    <dgm:pt modelId="{5B01CF62-78CF-473F-BD73-24F7079558EA}" type="pres">
      <dgm:prSet presAssocID="{2915CFF6-A97E-4786-95F6-9423D585FB6C}" presName="sibTrans" presStyleLbl="sibTrans2D1" presStyleIdx="0" presStyleCnt="0"/>
      <dgm:spPr/>
    </dgm:pt>
    <dgm:pt modelId="{154CC697-AD49-4B7A-A108-027AA5E69215}" type="pres">
      <dgm:prSet presAssocID="{755CE8AD-2057-4068-97A7-AC6F01A546E4}" presName="compNode" presStyleCnt="0"/>
      <dgm:spPr/>
    </dgm:pt>
    <dgm:pt modelId="{9C7EF5EB-0789-40AC-9799-7204B7EF8544}" type="pres">
      <dgm:prSet presAssocID="{755CE8AD-2057-4068-97A7-AC6F01A546E4}" presName="iconBgRect" presStyleLbl="bgShp" presStyleIdx="2" presStyleCnt="4"/>
      <dgm:spPr/>
    </dgm:pt>
    <dgm:pt modelId="{AC606F42-E405-48E1-AD3F-00334E83F032}" type="pres">
      <dgm:prSet presAssocID="{755CE8AD-2057-4068-97A7-AC6F01A546E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FE02CC5-43CF-4429-890E-7AD737F9DCD8}" type="pres">
      <dgm:prSet presAssocID="{755CE8AD-2057-4068-97A7-AC6F01A546E4}" presName="spaceRect" presStyleCnt="0"/>
      <dgm:spPr/>
    </dgm:pt>
    <dgm:pt modelId="{561DAF78-FC74-4E07-8961-787B27F795E5}" type="pres">
      <dgm:prSet presAssocID="{755CE8AD-2057-4068-97A7-AC6F01A546E4}" presName="textRect" presStyleLbl="revTx" presStyleIdx="2" presStyleCnt="4">
        <dgm:presLayoutVars>
          <dgm:chMax val="1"/>
          <dgm:chPref val="1"/>
        </dgm:presLayoutVars>
      </dgm:prSet>
      <dgm:spPr/>
    </dgm:pt>
    <dgm:pt modelId="{BAFB1E6A-AA69-465D-906A-246D6C48A081}" type="pres">
      <dgm:prSet presAssocID="{87FB2444-E406-4C3B-A565-DDD79E8A14C2}" presName="sibTrans" presStyleLbl="sibTrans2D1" presStyleIdx="0" presStyleCnt="0"/>
      <dgm:spPr/>
    </dgm:pt>
    <dgm:pt modelId="{FB73180C-5387-446D-8414-34738DEC15EE}" type="pres">
      <dgm:prSet presAssocID="{0FBC75C3-87F4-40BA-A4F4-EEF69034EC86}" presName="compNode" presStyleCnt="0"/>
      <dgm:spPr/>
    </dgm:pt>
    <dgm:pt modelId="{B45C4A70-BC02-492F-9D70-45FA739FB21F}" type="pres">
      <dgm:prSet presAssocID="{0FBC75C3-87F4-40BA-A4F4-EEF69034EC86}" presName="iconBgRect" presStyleLbl="bgShp" presStyleIdx="3" presStyleCnt="4"/>
      <dgm:spPr/>
    </dgm:pt>
    <dgm:pt modelId="{8D4C6C0D-936D-417F-9489-3D2CD0406DDB}" type="pres">
      <dgm:prSet presAssocID="{0FBC75C3-87F4-40BA-A4F4-EEF69034EC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fluencer"/>
        </a:ext>
      </dgm:extLst>
    </dgm:pt>
    <dgm:pt modelId="{B90F225E-86D8-4446-9C9B-790E6865D2F6}" type="pres">
      <dgm:prSet presAssocID="{0FBC75C3-87F4-40BA-A4F4-EEF69034EC86}" presName="spaceRect" presStyleCnt="0"/>
      <dgm:spPr/>
    </dgm:pt>
    <dgm:pt modelId="{DAD9277C-679A-4DCC-B6CC-288C5CBF267C}" type="pres">
      <dgm:prSet presAssocID="{0FBC75C3-87F4-40BA-A4F4-EEF69034EC8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76A290F-5BDF-425D-A660-48943B404F2A}" type="presOf" srcId="{2915CFF6-A97E-4786-95F6-9423D585FB6C}" destId="{5B01CF62-78CF-473F-BD73-24F7079558EA}" srcOrd="0" destOrd="0" presId="urn:microsoft.com/office/officeart/2018/2/layout/IconCircleList"/>
    <dgm:cxn modelId="{7B576429-2D8B-4B2B-9CE7-4D5190FEBE54}" srcId="{2E0C958E-FFAC-4001-A0F2-94CA48BBF5E3}" destId="{755CE8AD-2057-4068-97A7-AC6F01A546E4}" srcOrd="2" destOrd="0" parTransId="{CF4D8CD4-17FB-4D41-817E-8D07F8E531A3}" sibTransId="{87FB2444-E406-4C3B-A565-DDD79E8A14C2}"/>
    <dgm:cxn modelId="{DAC91442-32DA-4568-8195-D4F3FEBD638D}" type="presOf" srcId="{2E0C958E-FFAC-4001-A0F2-94CA48BBF5E3}" destId="{43F09F2B-060A-447A-B945-A83A242DAD3A}" srcOrd="0" destOrd="0" presId="urn:microsoft.com/office/officeart/2018/2/layout/IconCircleList"/>
    <dgm:cxn modelId="{FC1CD47D-E013-4BA7-979C-35DD94521630}" type="presOf" srcId="{9091EA19-C98B-4CA7-956F-3A52CC8569F6}" destId="{835BC97E-3252-476C-8C00-B3197FCFDB1B}" srcOrd="0" destOrd="0" presId="urn:microsoft.com/office/officeart/2018/2/layout/IconCircleList"/>
    <dgm:cxn modelId="{C32ADC7D-C3F3-4E10-8433-5F63CB72C999}" type="presOf" srcId="{755CE8AD-2057-4068-97A7-AC6F01A546E4}" destId="{561DAF78-FC74-4E07-8961-787B27F795E5}" srcOrd="0" destOrd="0" presId="urn:microsoft.com/office/officeart/2018/2/layout/IconCircleList"/>
    <dgm:cxn modelId="{6F4C6B90-D3A4-4E03-B6BA-5B804AFCBBF6}" srcId="{2E0C958E-FFAC-4001-A0F2-94CA48BBF5E3}" destId="{0FBC75C3-87F4-40BA-A4F4-EEF69034EC86}" srcOrd="3" destOrd="0" parTransId="{579454DF-C9AD-4E47-B3D4-34A098971F85}" sibTransId="{93D48801-8295-46C0-9068-0CA975859FBE}"/>
    <dgm:cxn modelId="{ED2F3499-82AA-4B54-9722-86D1701ACC71}" type="presOf" srcId="{04318358-6B95-444B-9C3B-34D6DDC80AC9}" destId="{2DA82CE5-D46A-4011-B912-6A161A801734}" srcOrd="0" destOrd="0" presId="urn:microsoft.com/office/officeart/2018/2/layout/IconCircleList"/>
    <dgm:cxn modelId="{2509D8AB-267F-4710-AA20-3388372D96C0}" type="presOf" srcId="{0FBC75C3-87F4-40BA-A4F4-EEF69034EC86}" destId="{DAD9277C-679A-4DCC-B6CC-288C5CBF267C}" srcOrd="0" destOrd="0" presId="urn:microsoft.com/office/officeart/2018/2/layout/IconCircleList"/>
    <dgm:cxn modelId="{3A8032AC-9A1E-4968-B713-B571D01B0F89}" type="presOf" srcId="{96A63D4D-56A0-472E-981B-34E093BE4931}" destId="{7BE20C9E-EF30-48CE-B36B-5EBE4A17A6F6}" srcOrd="0" destOrd="0" presId="urn:microsoft.com/office/officeart/2018/2/layout/IconCircleList"/>
    <dgm:cxn modelId="{3F14A4BB-FD23-4E4F-9E2E-F15B90DD8DC4}" srcId="{2E0C958E-FFAC-4001-A0F2-94CA48BBF5E3}" destId="{96A63D4D-56A0-472E-981B-34E093BE4931}" srcOrd="0" destOrd="0" parTransId="{0576E60B-7084-4E96-8675-ACA9D3EAB5CE}" sibTransId="{9091EA19-C98B-4CA7-956F-3A52CC8569F6}"/>
    <dgm:cxn modelId="{460821E9-9D2E-41DA-B157-7C35B0BEEF43}" srcId="{2E0C958E-FFAC-4001-A0F2-94CA48BBF5E3}" destId="{04318358-6B95-444B-9C3B-34D6DDC80AC9}" srcOrd="1" destOrd="0" parTransId="{2386943D-A24B-4C98-8001-014214DDE079}" sibTransId="{2915CFF6-A97E-4786-95F6-9423D585FB6C}"/>
    <dgm:cxn modelId="{8EF6BAF7-EE4B-4DB3-B119-60F33C25901D}" type="presOf" srcId="{87FB2444-E406-4C3B-A565-DDD79E8A14C2}" destId="{BAFB1E6A-AA69-465D-906A-246D6C48A081}" srcOrd="0" destOrd="0" presId="urn:microsoft.com/office/officeart/2018/2/layout/IconCircleList"/>
    <dgm:cxn modelId="{13982C8D-E879-4A58-AF0C-81BD199A964E}" type="presParOf" srcId="{43F09F2B-060A-447A-B945-A83A242DAD3A}" destId="{E088E8EC-0BB6-4626-B32A-9FA7B2086BFC}" srcOrd="0" destOrd="0" presId="urn:microsoft.com/office/officeart/2018/2/layout/IconCircleList"/>
    <dgm:cxn modelId="{C0FD7ACF-37F2-4A05-BC9A-3D8AA2D635EC}" type="presParOf" srcId="{E088E8EC-0BB6-4626-B32A-9FA7B2086BFC}" destId="{902BBB46-EE3F-44AA-8431-486BB14C693A}" srcOrd="0" destOrd="0" presId="urn:microsoft.com/office/officeart/2018/2/layout/IconCircleList"/>
    <dgm:cxn modelId="{E1A7C753-3BC0-4F55-AA45-692ED090926A}" type="presParOf" srcId="{902BBB46-EE3F-44AA-8431-486BB14C693A}" destId="{CF058491-5B84-4694-89D0-6F0674BE5AD0}" srcOrd="0" destOrd="0" presId="urn:microsoft.com/office/officeart/2018/2/layout/IconCircleList"/>
    <dgm:cxn modelId="{5C43F90A-F5AF-40FB-9D55-EB1DFD68717C}" type="presParOf" srcId="{902BBB46-EE3F-44AA-8431-486BB14C693A}" destId="{271705A4-E641-4FAD-8581-977A5C5E26D3}" srcOrd="1" destOrd="0" presId="urn:microsoft.com/office/officeart/2018/2/layout/IconCircleList"/>
    <dgm:cxn modelId="{0C2CC570-8C75-482A-8A6C-CCE20D087C32}" type="presParOf" srcId="{902BBB46-EE3F-44AA-8431-486BB14C693A}" destId="{0944B444-2EBD-49EE-87D6-2CC4602767BA}" srcOrd="2" destOrd="0" presId="urn:microsoft.com/office/officeart/2018/2/layout/IconCircleList"/>
    <dgm:cxn modelId="{82C7F8BF-0F0E-4942-A341-D4086280311E}" type="presParOf" srcId="{902BBB46-EE3F-44AA-8431-486BB14C693A}" destId="{7BE20C9E-EF30-48CE-B36B-5EBE4A17A6F6}" srcOrd="3" destOrd="0" presId="urn:microsoft.com/office/officeart/2018/2/layout/IconCircleList"/>
    <dgm:cxn modelId="{06074F45-03D3-4D2B-88DA-CD4B81EF90D1}" type="presParOf" srcId="{E088E8EC-0BB6-4626-B32A-9FA7B2086BFC}" destId="{835BC97E-3252-476C-8C00-B3197FCFDB1B}" srcOrd="1" destOrd="0" presId="urn:microsoft.com/office/officeart/2018/2/layout/IconCircleList"/>
    <dgm:cxn modelId="{5B37C664-54A0-49AD-96A2-6A91B6FBD293}" type="presParOf" srcId="{E088E8EC-0BB6-4626-B32A-9FA7B2086BFC}" destId="{2D1E28A2-3FB5-4FAC-B8AF-1E9652B4D893}" srcOrd="2" destOrd="0" presId="urn:microsoft.com/office/officeart/2018/2/layout/IconCircleList"/>
    <dgm:cxn modelId="{84F56F54-7B27-4A8E-9D01-385F82C13EE5}" type="presParOf" srcId="{2D1E28A2-3FB5-4FAC-B8AF-1E9652B4D893}" destId="{BC2863DA-FC58-4356-9006-D414341E9355}" srcOrd="0" destOrd="0" presId="urn:microsoft.com/office/officeart/2018/2/layout/IconCircleList"/>
    <dgm:cxn modelId="{6714BC33-6C4C-4F2C-AFB3-B00774FA92EE}" type="presParOf" srcId="{2D1E28A2-3FB5-4FAC-B8AF-1E9652B4D893}" destId="{BD434B6F-B213-48F3-813F-5E75191E868B}" srcOrd="1" destOrd="0" presId="urn:microsoft.com/office/officeart/2018/2/layout/IconCircleList"/>
    <dgm:cxn modelId="{3C95E1D0-ED49-4A02-8588-2BF7B887739C}" type="presParOf" srcId="{2D1E28A2-3FB5-4FAC-B8AF-1E9652B4D893}" destId="{57D1EABE-509C-44E8-82AF-DC99473236B6}" srcOrd="2" destOrd="0" presId="urn:microsoft.com/office/officeart/2018/2/layout/IconCircleList"/>
    <dgm:cxn modelId="{FC73D1AF-7FA3-4E70-A16B-1725866D2F1A}" type="presParOf" srcId="{2D1E28A2-3FB5-4FAC-B8AF-1E9652B4D893}" destId="{2DA82CE5-D46A-4011-B912-6A161A801734}" srcOrd="3" destOrd="0" presId="urn:microsoft.com/office/officeart/2018/2/layout/IconCircleList"/>
    <dgm:cxn modelId="{BFC6FD27-FC04-4740-AEE7-7AB1E2E7F0EE}" type="presParOf" srcId="{E088E8EC-0BB6-4626-B32A-9FA7B2086BFC}" destId="{5B01CF62-78CF-473F-BD73-24F7079558EA}" srcOrd="3" destOrd="0" presId="urn:microsoft.com/office/officeart/2018/2/layout/IconCircleList"/>
    <dgm:cxn modelId="{1B75086E-4472-429B-B618-53BE9A4BB77A}" type="presParOf" srcId="{E088E8EC-0BB6-4626-B32A-9FA7B2086BFC}" destId="{154CC697-AD49-4B7A-A108-027AA5E69215}" srcOrd="4" destOrd="0" presId="urn:microsoft.com/office/officeart/2018/2/layout/IconCircleList"/>
    <dgm:cxn modelId="{FB7B42E6-F886-46F8-B787-59306869CDBE}" type="presParOf" srcId="{154CC697-AD49-4B7A-A108-027AA5E69215}" destId="{9C7EF5EB-0789-40AC-9799-7204B7EF8544}" srcOrd="0" destOrd="0" presId="urn:microsoft.com/office/officeart/2018/2/layout/IconCircleList"/>
    <dgm:cxn modelId="{329626C8-B22F-4D41-B2BF-44DBB5462B15}" type="presParOf" srcId="{154CC697-AD49-4B7A-A108-027AA5E69215}" destId="{AC606F42-E405-48E1-AD3F-00334E83F032}" srcOrd="1" destOrd="0" presId="urn:microsoft.com/office/officeart/2018/2/layout/IconCircleList"/>
    <dgm:cxn modelId="{0D1D2E7B-4BDB-409A-95DC-3D1919EC35D9}" type="presParOf" srcId="{154CC697-AD49-4B7A-A108-027AA5E69215}" destId="{6FE02CC5-43CF-4429-890E-7AD737F9DCD8}" srcOrd="2" destOrd="0" presId="urn:microsoft.com/office/officeart/2018/2/layout/IconCircleList"/>
    <dgm:cxn modelId="{A4711273-6831-4732-AE81-217E999B02BF}" type="presParOf" srcId="{154CC697-AD49-4B7A-A108-027AA5E69215}" destId="{561DAF78-FC74-4E07-8961-787B27F795E5}" srcOrd="3" destOrd="0" presId="urn:microsoft.com/office/officeart/2018/2/layout/IconCircleList"/>
    <dgm:cxn modelId="{6FB1C062-3E6B-4104-8089-7C57B124FB7A}" type="presParOf" srcId="{E088E8EC-0BB6-4626-B32A-9FA7B2086BFC}" destId="{BAFB1E6A-AA69-465D-906A-246D6C48A081}" srcOrd="5" destOrd="0" presId="urn:microsoft.com/office/officeart/2018/2/layout/IconCircleList"/>
    <dgm:cxn modelId="{265BA568-7A83-4102-A8CC-CBE3B5F0E63A}" type="presParOf" srcId="{E088E8EC-0BB6-4626-B32A-9FA7B2086BFC}" destId="{FB73180C-5387-446D-8414-34738DEC15EE}" srcOrd="6" destOrd="0" presId="urn:microsoft.com/office/officeart/2018/2/layout/IconCircleList"/>
    <dgm:cxn modelId="{CAAA104B-9583-4783-9CB2-903E56F94699}" type="presParOf" srcId="{FB73180C-5387-446D-8414-34738DEC15EE}" destId="{B45C4A70-BC02-492F-9D70-45FA739FB21F}" srcOrd="0" destOrd="0" presId="urn:microsoft.com/office/officeart/2018/2/layout/IconCircleList"/>
    <dgm:cxn modelId="{A76DEB7C-0EC7-4731-B138-D4C99B7597A4}" type="presParOf" srcId="{FB73180C-5387-446D-8414-34738DEC15EE}" destId="{8D4C6C0D-936D-417F-9489-3D2CD0406DDB}" srcOrd="1" destOrd="0" presId="urn:microsoft.com/office/officeart/2018/2/layout/IconCircleList"/>
    <dgm:cxn modelId="{0B28C351-07F2-4A1C-B03C-981E5A98D41F}" type="presParOf" srcId="{FB73180C-5387-446D-8414-34738DEC15EE}" destId="{B90F225E-86D8-4446-9C9B-790E6865D2F6}" srcOrd="2" destOrd="0" presId="urn:microsoft.com/office/officeart/2018/2/layout/IconCircleList"/>
    <dgm:cxn modelId="{073ECF30-2F3F-4D49-9C1D-9A8E871ED570}" type="presParOf" srcId="{FB73180C-5387-446D-8414-34738DEC15EE}" destId="{DAD9277C-679A-4DCC-B6CC-288C5CBF267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026759-F1C1-4D39-8B87-7D879992F926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416E286-F45A-46B2-A5CB-B2289A0D86EC}">
      <dgm:prSet/>
      <dgm:spPr/>
      <dgm:t>
        <a:bodyPr/>
        <a:lstStyle/>
        <a:p>
          <a:r>
            <a:rPr lang="en-US"/>
            <a:t>Come</a:t>
          </a:r>
        </a:p>
      </dgm:t>
    </dgm:pt>
    <dgm:pt modelId="{FD4B4AF7-AB72-4B99-8A5F-4DC273067FC1}" type="parTrans" cxnId="{4F805C8B-5E72-435E-B1A2-63330E7C3849}">
      <dgm:prSet/>
      <dgm:spPr/>
      <dgm:t>
        <a:bodyPr/>
        <a:lstStyle/>
        <a:p>
          <a:endParaRPr lang="en-US"/>
        </a:p>
      </dgm:t>
    </dgm:pt>
    <dgm:pt modelId="{614977A1-4C4D-4B06-BB39-1214C3066BCF}" type="sibTrans" cxnId="{4F805C8B-5E72-435E-B1A2-63330E7C3849}">
      <dgm:prSet/>
      <dgm:spPr/>
      <dgm:t>
        <a:bodyPr/>
        <a:lstStyle/>
        <a:p>
          <a:endParaRPr lang="en-US"/>
        </a:p>
      </dgm:t>
    </dgm:pt>
    <dgm:pt modelId="{6D73DF5F-F80B-40F7-921F-5DC95DE35FAB}">
      <dgm:prSet/>
      <dgm:spPr/>
      <dgm:t>
        <a:bodyPr/>
        <a:lstStyle/>
        <a:p>
          <a:r>
            <a:rPr lang="en-US" dirty="0"/>
            <a:t>Come to school every day, even if you don’t always feel up to it – your exams are your future </a:t>
          </a:r>
        </a:p>
      </dgm:t>
    </dgm:pt>
    <dgm:pt modelId="{7A30DD8A-D4A4-4ADF-A426-7E4FEE6F35AB}" type="parTrans" cxnId="{0824B128-6915-4F0D-BA61-B81169470183}">
      <dgm:prSet/>
      <dgm:spPr/>
      <dgm:t>
        <a:bodyPr/>
        <a:lstStyle/>
        <a:p>
          <a:endParaRPr lang="en-US"/>
        </a:p>
      </dgm:t>
    </dgm:pt>
    <dgm:pt modelId="{9B77C5B7-6101-4F00-9189-2576B8FFF5FD}" type="sibTrans" cxnId="{0824B128-6915-4F0D-BA61-B81169470183}">
      <dgm:prSet/>
      <dgm:spPr/>
      <dgm:t>
        <a:bodyPr/>
        <a:lstStyle/>
        <a:p>
          <a:endParaRPr lang="en-US"/>
        </a:p>
      </dgm:t>
    </dgm:pt>
    <dgm:pt modelId="{4C3742F1-5F38-4CE4-B0BC-9B9709A0613C}">
      <dgm:prSet/>
      <dgm:spPr/>
      <dgm:t>
        <a:bodyPr/>
        <a:lstStyle/>
        <a:p>
          <a:r>
            <a:rPr lang="en-US"/>
            <a:t>Make</a:t>
          </a:r>
        </a:p>
      </dgm:t>
    </dgm:pt>
    <dgm:pt modelId="{46D9260E-476C-48A7-9C23-5C01863BBF92}" type="parTrans" cxnId="{6D6FD9DB-2879-40B2-9B35-AF0907272D81}">
      <dgm:prSet/>
      <dgm:spPr/>
      <dgm:t>
        <a:bodyPr/>
        <a:lstStyle/>
        <a:p>
          <a:endParaRPr lang="en-US"/>
        </a:p>
      </dgm:t>
    </dgm:pt>
    <dgm:pt modelId="{2B45CCEF-A15E-4A9D-B1D5-CEB6756C0211}" type="sibTrans" cxnId="{6D6FD9DB-2879-40B2-9B35-AF0907272D81}">
      <dgm:prSet/>
      <dgm:spPr/>
      <dgm:t>
        <a:bodyPr/>
        <a:lstStyle/>
        <a:p>
          <a:endParaRPr lang="en-US"/>
        </a:p>
      </dgm:t>
    </dgm:pt>
    <dgm:pt modelId="{836C1BBF-109A-4767-A282-C9D960FB7889}">
      <dgm:prSet/>
      <dgm:spPr/>
      <dgm:t>
        <a:bodyPr/>
        <a:lstStyle/>
        <a:p>
          <a:r>
            <a:rPr lang="en-US" dirty="0"/>
            <a:t>Make sure you’re at school on time, ready for your first lesson – and make every lesson count!</a:t>
          </a:r>
        </a:p>
      </dgm:t>
    </dgm:pt>
    <dgm:pt modelId="{6DA6E87F-2474-445F-99A9-FC27B9D4B2FD}" type="parTrans" cxnId="{ECCD911C-4A7E-4FCC-9508-47497F44769A}">
      <dgm:prSet/>
      <dgm:spPr/>
      <dgm:t>
        <a:bodyPr/>
        <a:lstStyle/>
        <a:p>
          <a:endParaRPr lang="en-US"/>
        </a:p>
      </dgm:t>
    </dgm:pt>
    <dgm:pt modelId="{D8F9AB33-38E0-46D7-913A-63B5A475AB72}" type="sibTrans" cxnId="{ECCD911C-4A7E-4FCC-9508-47497F44769A}">
      <dgm:prSet/>
      <dgm:spPr/>
      <dgm:t>
        <a:bodyPr/>
        <a:lstStyle/>
        <a:p>
          <a:endParaRPr lang="en-US"/>
        </a:p>
      </dgm:t>
    </dgm:pt>
    <dgm:pt modelId="{FD4851C2-C71B-4650-89EB-DCD2B1CE6680}">
      <dgm:prSet/>
      <dgm:spPr/>
      <dgm:t>
        <a:bodyPr/>
        <a:lstStyle/>
        <a:p>
          <a:r>
            <a:rPr lang="en-US"/>
            <a:t>Spread</a:t>
          </a:r>
        </a:p>
      </dgm:t>
    </dgm:pt>
    <dgm:pt modelId="{0D100980-AC17-4EC5-91F3-F49E26E04B7F}" type="parTrans" cxnId="{FA7F6BCE-A092-4C6B-8B93-D185755A59B7}">
      <dgm:prSet/>
      <dgm:spPr/>
      <dgm:t>
        <a:bodyPr/>
        <a:lstStyle/>
        <a:p>
          <a:endParaRPr lang="en-US"/>
        </a:p>
      </dgm:t>
    </dgm:pt>
    <dgm:pt modelId="{B22F1F4E-F904-4D32-8BFA-2BC11F628641}" type="sibTrans" cxnId="{FA7F6BCE-A092-4C6B-8B93-D185755A59B7}">
      <dgm:prSet/>
      <dgm:spPr/>
      <dgm:t>
        <a:bodyPr/>
        <a:lstStyle/>
        <a:p>
          <a:endParaRPr lang="en-US"/>
        </a:p>
      </dgm:t>
    </dgm:pt>
    <dgm:pt modelId="{D5D00A71-7548-4D0E-B1DC-0E7504CD91A9}">
      <dgm:prSet/>
      <dgm:spPr/>
      <dgm:t>
        <a:bodyPr/>
        <a:lstStyle/>
        <a:p>
          <a:r>
            <a:rPr lang="en-US" dirty="0"/>
            <a:t>Spread the word: encourage your friends too! </a:t>
          </a:r>
        </a:p>
      </dgm:t>
    </dgm:pt>
    <dgm:pt modelId="{C858BEF7-5130-486E-8E9F-82048283D0C7}" type="parTrans" cxnId="{FA953AB4-2DCF-4BB9-9A0C-B931B966255D}">
      <dgm:prSet/>
      <dgm:spPr/>
      <dgm:t>
        <a:bodyPr/>
        <a:lstStyle/>
        <a:p>
          <a:endParaRPr lang="en-US"/>
        </a:p>
      </dgm:t>
    </dgm:pt>
    <dgm:pt modelId="{4D5A6B09-98F8-469F-86CF-03727F1BA9AA}" type="sibTrans" cxnId="{FA953AB4-2DCF-4BB9-9A0C-B931B966255D}">
      <dgm:prSet/>
      <dgm:spPr/>
      <dgm:t>
        <a:bodyPr/>
        <a:lstStyle/>
        <a:p>
          <a:endParaRPr lang="en-US"/>
        </a:p>
      </dgm:t>
    </dgm:pt>
    <dgm:pt modelId="{2B44301B-A3DA-5544-B537-A48CCFE5FCA9}" type="pres">
      <dgm:prSet presAssocID="{90026759-F1C1-4D39-8B87-7D879992F926}" presName="Name0" presStyleCnt="0">
        <dgm:presLayoutVars>
          <dgm:dir/>
          <dgm:animLvl val="lvl"/>
          <dgm:resizeHandles val="exact"/>
        </dgm:presLayoutVars>
      </dgm:prSet>
      <dgm:spPr/>
    </dgm:pt>
    <dgm:pt modelId="{60BF88DF-7F5B-FB4D-906E-6CD83236DBD8}" type="pres">
      <dgm:prSet presAssocID="{0416E286-F45A-46B2-A5CB-B2289A0D86EC}" presName="linNode" presStyleCnt="0"/>
      <dgm:spPr/>
    </dgm:pt>
    <dgm:pt modelId="{4F6C88C5-525B-864F-81B6-12D205B608ED}" type="pres">
      <dgm:prSet presAssocID="{0416E286-F45A-46B2-A5CB-B2289A0D86EC}" presName="parentText" presStyleLbl="alignNode1" presStyleIdx="0" presStyleCnt="3">
        <dgm:presLayoutVars>
          <dgm:chMax val="1"/>
          <dgm:bulletEnabled/>
        </dgm:presLayoutVars>
      </dgm:prSet>
      <dgm:spPr/>
    </dgm:pt>
    <dgm:pt modelId="{5393CB8C-D761-2B42-BE7F-5066432FA0E5}" type="pres">
      <dgm:prSet presAssocID="{0416E286-F45A-46B2-A5CB-B2289A0D86EC}" presName="descendantText" presStyleLbl="alignAccFollowNode1" presStyleIdx="0" presStyleCnt="3">
        <dgm:presLayoutVars>
          <dgm:bulletEnabled/>
        </dgm:presLayoutVars>
      </dgm:prSet>
      <dgm:spPr/>
    </dgm:pt>
    <dgm:pt modelId="{B852B55D-80CE-684B-9A3F-9EF19692168B}" type="pres">
      <dgm:prSet presAssocID="{614977A1-4C4D-4B06-BB39-1214C3066BCF}" presName="sp" presStyleCnt="0"/>
      <dgm:spPr/>
    </dgm:pt>
    <dgm:pt modelId="{DBCC7156-4E8E-1E4E-89E1-9BB1ACDF3F12}" type="pres">
      <dgm:prSet presAssocID="{4C3742F1-5F38-4CE4-B0BC-9B9709A0613C}" presName="linNode" presStyleCnt="0"/>
      <dgm:spPr/>
    </dgm:pt>
    <dgm:pt modelId="{B270FF97-903D-A24B-A771-E2A9A858C0B7}" type="pres">
      <dgm:prSet presAssocID="{4C3742F1-5F38-4CE4-B0BC-9B9709A0613C}" presName="parentText" presStyleLbl="alignNode1" presStyleIdx="1" presStyleCnt="3">
        <dgm:presLayoutVars>
          <dgm:chMax val="1"/>
          <dgm:bulletEnabled/>
        </dgm:presLayoutVars>
      </dgm:prSet>
      <dgm:spPr/>
    </dgm:pt>
    <dgm:pt modelId="{224B5397-9380-7C4C-A6F4-0AED335AE854}" type="pres">
      <dgm:prSet presAssocID="{4C3742F1-5F38-4CE4-B0BC-9B9709A0613C}" presName="descendantText" presStyleLbl="alignAccFollowNode1" presStyleIdx="1" presStyleCnt="3">
        <dgm:presLayoutVars>
          <dgm:bulletEnabled/>
        </dgm:presLayoutVars>
      </dgm:prSet>
      <dgm:spPr/>
    </dgm:pt>
    <dgm:pt modelId="{96E7B224-2307-E247-9CBF-DA5FA521AFA2}" type="pres">
      <dgm:prSet presAssocID="{2B45CCEF-A15E-4A9D-B1D5-CEB6756C0211}" presName="sp" presStyleCnt="0"/>
      <dgm:spPr/>
    </dgm:pt>
    <dgm:pt modelId="{0783D3CA-28D5-9249-AE40-796FD9240AC1}" type="pres">
      <dgm:prSet presAssocID="{FD4851C2-C71B-4650-89EB-DCD2B1CE6680}" presName="linNode" presStyleCnt="0"/>
      <dgm:spPr/>
    </dgm:pt>
    <dgm:pt modelId="{35D36DC5-71A0-4D43-B8B2-490C7DF83266}" type="pres">
      <dgm:prSet presAssocID="{FD4851C2-C71B-4650-89EB-DCD2B1CE6680}" presName="parentText" presStyleLbl="alignNode1" presStyleIdx="2" presStyleCnt="3">
        <dgm:presLayoutVars>
          <dgm:chMax val="1"/>
          <dgm:bulletEnabled/>
        </dgm:presLayoutVars>
      </dgm:prSet>
      <dgm:spPr/>
    </dgm:pt>
    <dgm:pt modelId="{6044EA65-468A-8245-93D5-5FE63CB5487D}" type="pres">
      <dgm:prSet presAssocID="{FD4851C2-C71B-4650-89EB-DCD2B1CE6680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ECCD911C-4A7E-4FCC-9508-47497F44769A}" srcId="{4C3742F1-5F38-4CE4-B0BC-9B9709A0613C}" destId="{836C1BBF-109A-4767-A282-C9D960FB7889}" srcOrd="0" destOrd="0" parTransId="{6DA6E87F-2474-445F-99A9-FC27B9D4B2FD}" sibTransId="{D8F9AB33-38E0-46D7-913A-63B5A475AB72}"/>
    <dgm:cxn modelId="{953A661E-F8B2-C447-96E4-EF0D18733384}" type="presOf" srcId="{90026759-F1C1-4D39-8B87-7D879992F926}" destId="{2B44301B-A3DA-5544-B537-A48CCFE5FCA9}" srcOrd="0" destOrd="0" presId="urn:microsoft.com/office/officeart/2016/7/layout/VerticalSolidActionList"/>
    <dgm:cxn modelId="{0824B128-6915-4F0D-BA61-B81169470183}" srcId="{0416E286-F45A-46B2-A5CB-B2289A0D86EC}" destId="{6D73DF5F-F80B-40F7-921F-5DC95DE35FAB}" srcOrd="0" destOrd="0" parTransId="{7A30DD8A-D4A4-4ADF-A426-7E4FEE6F35AB}" sibTransId="{9B77C5B7-6101-4F00-9189-2576B8FFF5FD}"/>
    <dgm:cxn modelId="{77DFA16A-4DBB-B446-8A95-D6132DFD75FC}" type="presOf" srcId="{4C3742F1-5F38-4CE4-B0BC-9B9709A0613C}" destId="{B270FF97-903D-A24B-A771-E2A9A858C0B7}" srcOrd="0" destOrd="0" presId="urn:microsoft.com/office/officeart/2016/7/layout/VerticalSolidActionList"/>
    <dgm:cxn modelId="{36B2F577-C2B3-054D-92A9-C0B726D2EB7B}" type="presOf" srcId="{836C1BBF-109A-4767-A282-C9D960FB7889}" destId="{224B5397-9380-7C4C-A6F4-0AED335AE854}" srcOrd="0" destOrd="0" presId="urn:microsoft.com/office/officeart/2016/7/layout/VerticalSolidActionList"/>
    <dgm:cxn modelId="{4F805C8B-5E72-435E-B1A2-63330E7C3849}" srcId="{90026759-F1C1-4D39-8B87-7D879992F926}" destId="{0416E286-F45A-46B2-A5CB-B2289A0D86EC}" srcOrd="0" destOrd="0" parTransId="{FD4B4AF7-AB72-4B99-8A5F-4DC273067FC1}" sibTransId="{614977A1-4C4D-4B06-BB39-1214C3066BCF}"/>
    <dgm:cxn modelId="{462A0F92-23B5-D149-A08A-7D12DCC1D811}" type="presOf" srcId="{0416E286-F45A-46B2-A5CB-B2289A0D86EC}" destId="{4F6C88C5-525B-864F-81B6-12D205B608ED}" srcOrd="0" destOrd="0" presId="urn:microsoft.com/office/officeart/2016/7/layout/VerticalSolidActionList"/>
    <dgm:cxn modelId="{939A84AB-BFB0-7340-A639-15AAC9CFC52E}" type="presOf" srcId="{D5D00A71-7548-4D0E-B1DC-0E7504CD91A9}" destId="{6044EA65-468A-8245-93D5-5FE63CB5487D}" srcOrd="0" destOrd="0" presId="urn:microsoft.com/office/officeart/2016/7/layout/VerticalSolidActionList"/>
    <dgm:cxn modelId="{FA953AB4-2DCF-4BB9-9A0C-B931B966255D}" srcId="{FD4851C2-C71B-4650-89EB-DCD2B1CE6680}" destId="{D5D00A71-7548-4D0E-B1DC-0E7504CD91A9}" srcOrd="0" destOrd="0" parTransId="{C858BEF7-5130-486E-8E9F-82048283D0C7}" sibTransId="{4D5A6B09-98F8-469F-86CF-03727F1BA9AA}"/>
    <dgm:cxn modelId="{C90EF3BB-3E0E-2D4C-B9F0-C28D1A220BE7}" type="presOf" srcId="{FD4851C2-C71B-4650-89EB-DCD2B1CE6680}" destId="{35D36DC5-71A0-4D43-B8B2-490C7DF83266}" srcOrd="0" destOrd="0" presId="urn:microsoft.com/office/officeart/2016/7/layout/VerticalSolidActionList"/>
    <dgm:cxn modelId="{FA7F6BCE-A092-4C6B-8B93-D185755A59B7}" srcId="{90026759-F1C1-4D39-8B87-7D879992F926}" destId="{FD4851C2-C71B-4650-89EB-DCD2B1CE6680}" srcOrd="2" destOrd="0" parTransId="{0D100980-AC17-4EC5-91F3-F49E26E04B7F}" sibTransId="{B22F1F4E-F904-4D32-8BFA-2BC11F628641}"/>
    <dgm:cxn modelId="{6D6FD9DB-2879-40B2-9B35-AF0907272D81}" srcId="{90026759-F1C1-4D39-8B87-7D879992F926}" destId="{4C3742F1-5F38-4CE4-B0BC-9B9709A0613C}" srcOrd="1" destOrd="0" parTransId="{46D9260E-476C-48A7-9C23-5C01863BBF92}" sibTransId="{2B45CCEF-A15E-4A9D-B1D5-CEB6756C0211}"/>
    <dgm:cxn modelId="{6D0775FA-78B2-AE4F-95B9-11C78288888B}" type="presOf" srcId="{6D73DF5F-F80B-40F7-921F-5DC95DE35FAB}" destId="{5393CB8C-D761-2B42-BE7F-5066432FA0E5}" srcOrd="0" destOrd="0" presId="urn:microsoft.com/office/officeart/2016/7/layout/VerticalSolidActionList"/>
    <dgm:cxn modelId="{5E4E8DF5-ED59-ED48-B1D6-C9742824C1EB}" type="presParOf" srcId="{2B44301B-A3DA-5544-B537-A48CCFE5FCA9}" destId="{60BF88DF-7F5B-FB4D-906E-6CD83236DBD8}" srcOrd="0" destOrd="0" presId="urn:microsoft.com/office/officeart/2016/7/layout/VerticalSolidActionList"/>
    <dgm:cxn modelId="{45820B6B-EF38-6E4C-ACC3-56703728091F}" type="presParOf" srcId="{60BF88DF-7F5B-FB4D-906E-6CD83236DBD8}" destId="{4F6C88C5-525B-864F-81B6-12D205B608ED}" srcOrd="0" destOrd="0" presId="urn:microsoft.com/office/officeart/2016/7/layout/VerticalSolidActionList"/>
    <dgm:cxn modelId="{B2682C19-3C9D-854E-A635-EE997747D119}" type="presParOf" srcId="{60BF88DF-7F5B-FB4D-906E-6CD83236DBD8}" destId="{5393CB8C-D761-2B42-BE7F-5066432FA0E5}" srcOrd="1" destOrd="0" presId="urn:microsoft.com/office/officeart/2016/7/layout/VerticalSolidActionList"/>
    <dgm:cxn modelId="{E22A2E08-7B1D-4D40-996F-591468D38BCC}" type="presParOf" srcId="{2B44301B-A3DA-5544-B537-A48CCFE5FCA9}" destId="{B852B55D-80CE-684B-9A3F-9EF19692168B}" srcOrd="1" destOrd="0" presId="urn:microsoft.com/office/officeart/2016/7/layout/VerticalSolidActionList"/>
    <dgm:cxn modelId="{BF17A765-F817-FE43-AC18-4B91265B63AA}" type="presParOf" srcId="{2B44301B-A3DA-5544-B537-A48CCFE5FCA9}" destId="{DBCC7156-4E8E-1E4E-89E1-9BB1ACDF3F12}" srcOrd="2" destOrd="0" presId="urn:microsoft.com/office/officeart/2016/7/layout/VerticalSolidActionList"/>
    <dgm:cxn modelId="{C8DA09FB-4D2C-0C45-B125-9D67E07B62B6}" type="presParOf" srcId="{DBCC7156-4E8E-1E4E-89E1-9BB1ACDF3F12}" destId="{B270FF97-903D-A24B-A771-E2A9A858C0B7}" srcOrd="0" destOrd="0" presId="urn:microsoft.com/office/officeart/2016/7/layout/VerticalSolidActionList"/>
    <dgm:cxn modelId="{357B62C0-0ADB-9041-8586-0CD43A943AD4}" type="presParOf" srcId="{DBCC7156-4E8E-1E4E-89E1-9BB1ACDF3F12}" destId="{224B5397-9380-7C4C-A6F4-0AED335AE854}" srcOrd="1" destOrd="0" presId="urn:microsoft.com/office/officeart/2016/7/layout/VerticalSolidActionList"/>
    <dgm:cxn modelId="{6B45A9C7-9BF2-8D42-A875-4BB58523E04D}" type="presParOf" srcId="{2B44301B-A3DA-5544-B537-A48CCFE5FCA9}" destId="{96E7B224-2307-E247-9CBF-DA5FA521AFA2}" srcOrd="3" destOrd="0" presId="urn:microsoft.com/office/officeart/2016/7/layout/VerticalSolidActionList"/>
    <dgm:cxn modelId="{4D72D8FE-CB0D-974B-8407-93D78A0166AF}" type="presParOf" srcId="{2B44301B-A3DA-5544-B537-A48CCFE5FCA9}" destId="{0783D3CA-28D5-9249-AE40-796FD9240AC1}" srcOrd="4" destOrd="0" presId="urn:microsoft.com/office/officeart/2016/7/layout/VerticalSolidActionList"/>
    <dgm:cxn modelId="{F21554B5-5DBC-9B4E-8127-05F0ECB779D8}" type="presParOf" srcId="{0783D3CA-28D5-9249-AE40-796FD9240AC1}" destId="{35D36DC5-71A0-4D43-B8B2-490C7DF83266}" srcOrd="0" destOrd="0" presId="urn:microsoft.com/office/officeart/2016/7/layout/VerticalSolidActionList"/>
    <dgm:cxn modelId="{02615CED-5920-9647-A2D8-154F7A0CC158}" type="presParOf" srcId="{0783D3CA-28D5-9249-AE40-796FD9240AC1}" destId="{6044EA65-468A-8245-93D5-5FE63CB5487D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DA90C-4E8E-4CF3-ADF7-31CF7B5220FD}">
      <dsp:nvSpPr>
        <dsp:cNvPr id="0" name=""/>
        <dsp:cNvSpPr/>
      </dsp:nvSpPr>
      <dsp:spPr>
        <a:xfrm>
          <a:off x="0" y="507"/>
          <a:ext cx="10515600" cy="11885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DC2608-360B-4307-BB59-6398E6D1D321}">
      <dsp:nvSpPr>
        <dsp:cNvPr id="0" name=""/>
        <dsp:cNvSpPr/>
      </dsp:nvSpPr>
      <dsp:spPr>
        <a:xfrm>
          <a:off x="359527" y="267924"/>
          <a:ext cx="653686" cy="6536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289C7-7566-40C5-861B-5D02809FF854}">
      <dsp:nvSpPr>
        <dsp:cNvPr id="0" name=""/>
        <dsp:cNvSpPr/>
      </dsp:nvSpPr>
      <dsp:spPr>
        <a:xfrm>
          <a:off x="1372740" y="507"/>
          <a:ext cx="9142859" cy="1188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85" tIns="125785" rIns="125785" bIns="12578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Attendance is the word used to describe how many days you’ve attended school each year. </a:t>
          </a:r>
          <a:endParaRPr lang="en-US" sz="2500" kern="1200"/>
        </a:p>
      </dsp:txBody>
      <dsp:txXfrm>
        <a:off x="1372740" y="507"/>
        <a:ext cx="9142859" cy="1188520"/>
      </dsp:txXfrm>
    </dsp:sp>
    <dsp:sp modelId="{655E8B66-04A6-499A-8348-CF34CFDC2147}">
      <dsp:nvSpPr>
        <dsp:cNvPr id="0" name=""/>
        <dsp:cNvSpPr/>
      </dsp:nvSpPr>
      <dsp:spPr>
        <a:xfrm>
          <a:off x="0" y="1486158"/>
          <a:ext cx="10515600" cy="1188520"/>
        </a:xfrm>
        <a:prstGeom prst="roundRect">
          <a:avLst>
            <a:gd name="adj" fmla="val 10000"/>
          </a:avLst>
        </a:prstGeom>
        <a:solidFill>
          <a:schemeClr val="accent5">
            <a:hueOff val="767585"/>
            <a:satOff val="94"/>
            <a:lumOff val="-2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9CB6D-AA76-4922-982C-BBF2624B16DC}">
      <dsp:nvSpPr>
        <dsp:cNvPr id="0" name=""/>
        <dsp:cNvSpPr/>
      </dsp:nvSpPr>
      <dsp:spPr>
        <a:xfrm>
          <a:off x="359527" y="1753575"/>
          <a:ext cx="653686" cy="6536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F4BAB-E5C1-459F-BF6C-0B209EE0B826}">
      <dsp:nvSpPr>
        <dsp:cNvPr id="0" name=""/>
        <dsp:cNvSpPr/>
      </dsp:nvSpPr>
      <dsp:spPr>
        <a:xfrm>
          <a:off x="1372740" y="1486158"/>
          <a:ext cx="9142859" cy="1188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85" tIns="125785" rIns="125785" bIns="12578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Every day you come to school, you gain two more attendance marks.</a:t>
          </a:r>
          <a:endParaRPr lang="en-US" sz="2500" kern="1200" dirty="0"/>
        </a:p>
      </dsp:txBody>
      <dsp:txXfrm>
        <a:off x="1372740" y="1486158"/>
        <a:ext cx="9142859" cy="1188520"/>
      </dsp:txXfrm>
    </dsp:sp>
    <dsp:sp modelId="{0289CAD5-EE3B-4C14-8634-C25768C59FA1}">
      <dsp:nvSpPr>
        <dsp:cNvPr id="0" name=""/>
        <dsp:cNvSpPr/>
      </dsp:nvSpPr>
      <dsp:spPr>
        <a:xfrm>
          <a:off x="0" y="2971808"/>
          <a:ext cx="10515600" cy="1188520"/>
        </a:xfrm>
        <a:prstGeom prst="roundRect">
          <a:avLst>
            <a:gd name="adj" fmla="val 10000"/>
          </a:avLst>
        </a:prstGeom>
        <a:solidFill>
          <a:schemeClr val="accent5">
            <a:hueOff val="1535169"/>
            <a:satOff val="187"/>
            <a:lumOff val="-56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5F2008-3316-4657-8473-CDC0E213626C}">
      <dsp:nvSpPr>
        <dsp:cNvPr id="0" name=""/>
        <dsp:cNvSpPr/>
      </dsp:nvSpPr>
      <dsp:spPr>
        <a:xfrm>
          <a:off x="359527" y="3239225"/>
          <a:ext cx="653686" cy="6536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982BEA-F116-4D10-AFD5-A182344F71F8}">
      <dsp:nvSpPr>
        <dsp:cNvPr id="0" name=""/>
        <dsp:cNvSpPr/>
      </dsp:nvSpPr>
      <dsp:spPr>
        <a:xfrm>
          <a:off x="1372740" y="2971808"/>
          <a:ext cx="9142859" cy="1188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85" tIns="125785" rIns="125785" bIns="12578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can gain a total of 380 attendance marks every school year. </a:t>
          </a:r>
          <a:endParaRPr lang="en-US" sz="2500" kern="1200" dirty="0"/>
        </a:p>
      </dsp:txBody>
      <dsp:txXfrm>
        <a:off x="1372740" y="2971808"/>
        <a:ext cx="9142859" cy="11885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28041-171F-4EE0-B2BA-87BE58BD42F0}">
      <dsp:nvSpPr>
        <dsp:cNvPr id="0" name=""/>
        <dsp:cNvSpPr/>
      </dsp:nvSpPr>
      <dsp:spPr>
        <a:xfrm>
          <a:off x="0" y="4170"/>
          <a:ext cx="6651253" cy="8884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0F3835-AC5C-4E70-9DD3-CBFE1A60AACF}">
      <dsp:nvSpPr>
        <dsp:cNvPr id="0" name=""/>
        <dsp:cNvSpPr/>
      </dsp:nvSpPr>
      <dsp:spPr>
        <a:xfrm>
          <a:off x="268742" y="204061"/>
          <a:ext cx="488622" cy="4886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A528CE-8A7E-43F5-A4F3-8A90423C060B}">
      <dsp:nvSpPr>
        <dsp:cNvPr id="0" name=""/>
        <dsp:cNvSpPr/>
      </dsp:nvSpPr>
      <dsp:spPr>
        <a:xfrm>
          <a:off x="1026106" y="4170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Better life chances </a:t>
          </a:r>
          <a:endParaRPr lang="en-US" sz="1900" kern="1200"/>
        </a:p>
      </dsp:txBody>
      <dsp:txXfrm>
        <a:off x="1026106" y="4170"/>
        <a:ext cx="5625146" cy="888403"/>
      </dsp:txXfrm>
    </dsp:sp>
    <dsp:sp modelId="{82AA065A-28A7-4E18-B606-C3DF827BE315}">
      <dsp:nvSpPr>
        <dsp:cNvPr id="0" name=""/>
        <dsp:cNvSpPr/>
      </dsp:nvSpPr>
      <dsp:spPr>
        <a:xfrm>
          <a:off x="0" y="1114675"/>
          <a:ext cx="6651253" cy="8884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B3CA2-1249-4DB2-9566-2BBB6BC3CE8E}">
      <dsp:nvSpPr>
        <dsp:cNvPr id="0" name=""/>
        <dsp:cNvSpPr/>
      </dsp:nvSpPr>
      <dsp:spPr>
        <a:xfrm>
          <a:off x="268742" y="1314566"/>
          <a:ext cx="488622" cy="4886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BB161-D986-4A3F-81D0-86B7BB25F39F}">
      <dsp:nvSpPr>
        <dsp:cNvPr id="0" name=""/>
        <dsp:cNvSpPr/>
      </dsp:nvSpPr>
      <dsp:spPr>
        <a:xfrm>
          <a:off x="1026106" y="1114675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Better opportunities </a:t>
          </a:r>
          <a:endParaRPr lang="en-US" sz="1900" kern="1200"/>
        </a:p>
      </dsp:txBody>
      <dsp:txXfrm>
        <a:off x="1026106" y="1114675"/>
        <a:ext cx="5625146" cy="888403"/>
      </dsp:txXfrm>
    </dsp:sp>
    <dsp:sp modelId="{04506A57-395D-472F-AC5D-08CFE3EC4ED1}">
      <dsp:nvSpPr>
        <dsp:cNvPr id="0" name=""/>
        <dsp:cNvSpPr/>
      </dsp:nvSpPr>
      <dsp:spPr>
        <a:xfrm>
          <a:off x="0" y="2225180"/>
          <a:ext cx="6651253" cy="8884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9FA4F2-4D8F-4690-9F02-D5BD50C489DD}">
      <dsp:nvSpPr>
        <dsp:cNvPr id="0" name=""/>
        <dsp:cNvSpPr/>
      </dsp:nvSpPr>
      <dsp:spPr>
        <a:xfrm>
          <a:off x="268742" y="2425070"/>
          <a:ext cx="488622" cy="4886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ED42D9-BB76-4180-BB9B-AE0F11CCA9EB}">
      <dsp:nvSpPr>
        <dsp:cNvPr id="0" name=""/>
        <dsp:cNvSpPr/>
      </dsp:nvSpPr>
      <dsp:spPr>
        <a:xfrm>
          <a:off x="1026106" y="2225180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finishing touch on your CV</a:t>
          </a:r>
          <a:endParaRPr lang="en-US" sz="1900" kern="1200"/>
        </a:p>
      </dsp:txBody>
      <dsp:txXfrm>
        <a:off x="1026106" y="2225180"/>
        <a:ext cx="5625146" cy="888403"/>
      </dsp:txXfrm>
    </dsp:sp>
    <dsp:sp modelId="{DF52D5DA-5F1A-44EC-A600-AA6D78B375BC}">
      <dsp:nvSpPr>
        <dsp:cNvPr id="0" name=""/>
        <dsp:cNvSpPr/>
      </dsp:nvSpPr>
      <dsp:spPr>
        <a:xfrm>
          <a:off x="0" y="3335684"/>
          <a:ext cx="6651253" cy="8884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608D15-BD98-4824-84E0-402AD03352FD}">
      <dsp:nvSpPr>
        <dsp:cNvPr id="0" name=""/>
        <dsp:cNvSpPr/>
      </dsp:nvSpPr>
      <dsp:spPr>
        <a:xfrm>
          <a:off x="268742" y="3535575"/>
          <a:ext cx="488622" cy="48862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51428F-52D5-42E5-B49C-DF18D6663DB8}">
      <dsp:nvSpPr>
        <dsp:cNvPr id="0" name=""/>
        <dsp:cNvSpPr/>
      </dsp:nvSpPr>
      <dsp:spPr>
        <a:xfrm>
          <a:off x="1026106" y="3335684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Evidence of commitment </a:t>
          </a:r>
          <a:endParaRPr lang="en-US" sz="1900" kern="1200"/>
        </a:p>
      </dsp:txBody>
      <dsp:txXfrm>
        <a:off x="1026106" y="3335684"/>
        <a:ext cx="5625146" cy="888403"/>
      </dsp:txXfrm>
    </dsp:sp>
    <dsp:sp modelId="{5EB97781-184C-45BD-A231-53926BBA6F5B}">
      <dsp:nvSpPr>
        <dsp:cNvPr id="0" name=""/>
        <dsp:cNvSpPr/>
      </dsp:nvSpPr>
      <dsp:spPr>
        <a:xfrm>
          <a:off x="0" y="4446189"/>
          <a:ext cx="6651253" cy="88840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A4761-768F-4CB7-A9A8-1C25EFFD34BB}">
      <dsp:nvSpPr>
        <dsp:cNvPr id="0" name=""/>
        <dsp:cNvSpPr/>
      </dsp:nvSpPr>
      <dsp:spPr>
        <a:xfrm>
          <a:off x="268742" y="4646080"/>
          <a:ext cx="488622" cy="48862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40A1A8-183B-45AB-B2A2-9939DF3517F8}">
      <dsp:nvSpPr>
        <dsp:cNvPr id="0" name=""/>
        <dsp:cNvSpPr/>
      </dsp:nvSpPr>
      <dsp:spPr>
        <a:xfrm>
          <a:off x="1026106" y="4446189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Understanding of routines and expectations </a:t>
          </a:r>
          <a:endParaRPr lang="en-US" sz="1900" kern="1200"/>
        </a:p>
      </dsp:txBody>
      <dsp:txXfrm>
        <a:off x="1026106" y="4446189"/>
        <a:ext cx="5625146" cy="8884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EB9EB7-F2E5-4E62-87F1-CA762A155FB1}">
      <dsp:nvSpPr>
        <dsp:cNvPr id="0" name=""/>
        <dsp:cNvSpPr/>
      </dsp:nvSpPr>
      <dsp:spPr>
        <a:xfrm>
          <a:off x="0" y="867549"/>
          <a:ext cx="6651253" cy="16016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4612D4-84AE-4368-A04A-01142BE551C6}">
      <dsp:nvSpPr>
        <dsp:cNvPr id="0" name=""/>
        <dsp:cNvSpPr/>
      </dsp:nvSpPr>
      <dsp:spPr>
        <a:xfrm>
          <a:off x="484492" y="1227915"/>
          <a:ext cx="880896" cy="880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159B57-92D6-4DD4-BB6D-1F219AFBC59F}">
      <dsp:nvSpPr>
        <dsp:cNvPr id="0" name=""/>
        <dsp:cNvSpPr/>
      </dsp:nvSpPr>
      <dsp:spPr>
        <a:xfrm>
          <a:off x="1849881" y="867549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will miss out on vital learning, rewards, being chosen for a leadership role, seeing your friends &amp; having fun</a:t>
          </a:r>
          <a:endParaRPr lang="en-US" sz="2200" kern="1200" dirty="0"/>
        </a:p>
      </dsp:txBody>
      <dsp:txXfrm>
        <a:off x="1849881" y="867549"/>
        <a:ext cx="4801371" cy="1601629"/>
      </dsp:txXfrm>
    </dsp:sp>
    <dsp:sp modelId="{3D4E3C2C-1ED3-4EE3-9B2E-ED21EA47E2CC}">
      <dsp:nvSpPr>
        <dsp:cNvPr id="0" name=""/>
        <dsp:cNvSpPr/>
      </dsp:nvSpPr>
      <dsp:spPr>
        <a:xfrm>
          <a:off x="0" y="2869585"/>
          <a:ext cx="6651253" cy="16016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5CE1E-7ED6-49D1-93A6-09B6D38D5456}">
      <dsp:nvSpPr>
        <dsp:cNvPr id="0" name=""/>
        <dsp:cNvSpPr/>
      </dsp:nvSpPr>
      <dsp:spPr>
        <a:xfrm>
          <a:off x="484492" y="3229952"/>
          <a:ext cx="880896" cy="880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690F02-3BE7-422F-84CA-EB22DA6F4C01}">
      <dsp:nvSpPr>
        <dsp:cNvPr id="0" name=""/>
        <dsp:cNvSpPr/>
      </dsp:nvSpPr>
      <dsp:spPr>
        <a:xfrm>
          <a:off x="1849881" y="2869585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We will need to provide a reference for you for your Secondary school</a:t>
          </a:r>
          <a:endParaRPr lang="en-US" sz="2200" kern="1200" dirty="0"/>
        </a:p>
      </dsp:txBody>
      <dsp:txXfrm>
        <a:off x="1849881" y="2869585"/>
        <a:ext cx="4801371" cy="16016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058491-5B84-4694-89D0-6F0674BE5AD0}">
      <dsp:nvSpPr>
        <dsp:cNvPr id="0" name=""/>
        <dsp:cNvSpPr/>
      </dsp:nvSpPr>
      <dsp:spPr>
        <a:xfrm>
          <a:off x="212335" y="390832"/>
          <a:ext cx="1335915" cy="13359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1705A4-E641-4FAD-8581-977A5C5E26D3}">
      <dsp:nvSpPr>
        <dsp:cNvPr id="0" name=""/>
        <dsp:cNvSpPr/>
      </dsp:nvSpPr>
      <dsp:spPr>
        <a:xfrm>
          <a:off x="492877" y="671374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E20C9E-EF30-48CE-B36B-5EBE4A17A6F6}">
      <dsp:nvSpPr>
        <dsp:cNvPr id="0" name=""/>
        <dsp:cNvSpPr/>
      </dsp:nvSpPr>
      <dsp:spPr>
        <a:xfrm>
          <a:off x="1834517" y="3908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100% attendance – the very best chance of success</a:t>
          </a:r>
          <a:endParaRPr lang="en-US" sz="2300" kern="1200"/>
        </a:p>
      </dsp:txBody>
      <dsp:txXfrm>
        <a:off x="1834517" y="390832"/>
        <a:ext cx="3148942" cy="1335915"/>
      </dsp:txXfrm>
    </dsp:sp>
    <dsp:sp modelId="{BC2863DA-FC58-4356-9006-D414341E9355}">
      <dsp:nvSpPr>
        <dsp:cNvPr id="0" name=""/>
        <dsp:cNvSpPr/>
      </dsp:nvSpPr>
      <dsp:spPr>
        <a:xfrm>
          <a:off x="5532139" y="390832"/>
          <a:ext cx="1335915" cy="13359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434B6F-B213-48F3-813F-5E75191E868B}">
      <dsp:nvSpPr>
        <dsp:cNvPr id="0" name=""/>
        <dsp:cNvSpPr/>
      </dsp:nvSpPr>
      <dsp:spPr>
        <a:xfrm>
          <a:off x="5812681" y="671374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A82CE5-D46A-4011-B912-6A161A801734}">
      <dsp:nvSpPr>
        <dsp:cNvPr id="0" name=""/>
        <dsp:cNvSpPr/>
      </dsp:nvSpPr>
      <dsp:spPr>
        <a:xfrm>
          <a:off x="7154322" y="3908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96%+ attendance – your attendance is good; keep it up!</a:t>
          </a:r>
          <a:endParaRPr lang="en-US" sz="2300" kern="1200"/>
        </a:p>
      </dsp:txBody>
      <dsp:txXfrm>
        <a:off x="7154322" y="390832"/>
        <a:ext cx="3148942" cy="1335915"/>
      </dsp:txXfrm>
    </dsp:sp>
    <dsp:sp modelId="{9C7EF5EB-0789-40AC-9799-7204B7EF8544}">
      <dsp:nvSpPr>
        <dsp:cNvPr id="0" name=""/>
        <dsp:cNvSpPr/>
      </dsp:nvSpPr>
      <dsp:spPr>
        <a:xfrm>
          <a:off x="212335" y="2434089"/>
          <a:ext cx="1335915" cy="13359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606F42-E405-48E1-AD3F-00334E83F032}">
      <dsp:nvSpPr>
        <dsp:cNvPr id="0" name=""/>
        <dsp:cNvSpPr/>
      </dsp:nvSpPr>
      <dsp:spPr>
        <a:xfrm>
          <a:off x="492877" y="271463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1DAF78-FC74-4E07-8961-787B27F795E5}">
      <dsp:nvSpPr>
        <dsp:cNvPr id="0" name=""/>
        <dsp:cNvSpPr/>
      </dsp:nvSpPr>
      <dsp:spPr>
        <a:xfrm>
          <a:off x="1834517" y="243408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93%+ attendance – try to come to school every day for the rest of this year</a:t>
          </a:r>
          <a:endParaRPr lang="en-US" sz="2300" kern="1200" dirty="0"/>
        </a:p>
      </dsp:txBody>
      <dsp:txXfrm>
        <a:off x="1834517" y="2434089"/>
        <a:ext cx="3148942" cy="1335915"/>
      </dsp:txXfrm>
    </dsp:sp>
    <dsp:sp modelId="{B45C4A70-BC02-492F-9D70-45FA739FB21F}">
      <dsp:nvSpPr>
        <dsp:cNvPr id="0" name=""/>
        <dsp:cNvSpPr/>
      </dsp:nvSpPr>
      <dsp:spPr>
        <a:xfrm>
          <a:off x="5532139" y="2434089"/>
          <a:ext cx="1335915" cy="13359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4C6C0D-936D-417F-9489-3D2CD0406DDB}">
      <dsp:nvSpPr>
        <dsp:cNvPr id="0" name=""/>
        <dsp:cNvSpPr/>
      </dsp:nvSpPr>
      <dsp:spPr>
        <a:xfrm>
          <a:off x="5812681" y="2714631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D9277C-679A-4DCC-B6CC-288C5CBF267C}">
      <dsp:nvSpPr>
        <dsp:cNvPr id="0" name=""/>
        <dsp:cNvSpPr/>
      </dsp:nvSpPr>
      <dsp:spPr>
        <a:xfrm>
          <a:off x="7154322" y="243408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Less than 93% - you should work hard to immediately improve your attendance </a:t>
          </a:r>
          <a:endParaRPr lang="en-US" sz="2300" kern="1200" dirty="0"/>
        </a:p>
      </dsp:txBody>
      <dsp:txXfrm>
        <a:off x="7154322" y="2434089"/>
        <a:ext cx="3148942" cy="13359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3CB8C-D761-2B42-BE7F-5066432FA0E5}">
      <dsp:nvSpPr>
        <dsp:cNvPr id="0" name=""/>
        <dsp:cNvSpPr/>
      </dsp:nvSpPr>
      <dsp:spPr>
        <a:xfrm>
          <a:off x="2103120" y="1300"/>
          <a:ext cx="8412480" cy="133276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38523" rIns="163225" bIns="338523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Come to school every day, even if you don’t always feel up to it – your exams are your future </a:t>
          </a:r>
        </a:p>
      </dsp:txBody>
      <dsp:txXfrm>
        <a:off x="2103120" y="1300"/>
        <a:ext cx="8412480" cy="1332768"/>
      </dsp:txXfrm>
    </dsp:sp>
    <dsp:sp modelId="{4F6C88C5-525B-864F-81B6-12D205B608ED}">
      <dsp:nvSpPr>
        <dsp:cNvPr id="0" name=""/>
        <dsp:cNvSpPr/>
      </dsp:nvSpPr>
      <dsp:spPr>
        <a:xfrm>
          <a:off x="0" y="1300"/>
          <a:ext cx="2103120" cy="133276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1648" rIns="111290" bIns="13164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Come</a:t>
          </a:r>
        </a:p>
      </dsp:txBody>
      <dsp:txXfrm>
        <a:off x="0" y="1300"/>
        <a:ext cx="2103120" cy="1332768"/>
      </dsp:txXfrm>
    </dsp:sp>
    <dsp:sp modelId="{224B5397-9380-7C4C-A6F4-0AED335AE854}">
      <dsp:nvSpPr>
        <dsp:cNvPr id="0" name=""/>
        <dsp:cNvSpPr/>
      </dsp:nvSpPr>
      <dsp:spPr>
        <a:xfrm>
          <a:off x="2103120" y="1414034"/>
          <a:ext cx="8412480" cy="133276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38523" rIns="163225" bIns="338523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Make sure you’re at school on time, ready for your first lesson – and make every lesson count!</a:t>
          </a:r>
        </a:p>
      </dsp:txBody>
      <dsp:txXfrm>
        <a:off x="2103120" y="1414034"/>
        <a:ext cx="8412480" cy="1332768"/>
      </dsp:txXfrm>
    </dsp:sp>
    <dsp:sp modelId="{B270FF97-903D-A24B-A771-E2A9A858C0B7}">
      <dsp:nvSpPr>
        <dsp:cNvPr id="0" name=""/>
        <dsp:cNvSpPr/>
      </dsp:nvSpPr>
      <dsp:spPr>
        <a:xfrm>
          <a:off x="0" y="1414034"/>
          <a:ext cx="2103120" cy="133276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1648" rIns="111290" bIns="13164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Make</a:t>
          </a:r>
        </a:p>
      </dsp:txBody>
      <dsp:txXfrm>
        <a:off x="0" y="1414034"/>
        <a:ext cx="2103120" cy="1332768"/>
      </dsp:txXfrm>
    </dsp:sp>
    <dsp:sp modelId="{6044EA65-468A-8245-93D5-5FE63CB5487D}">
      <dsp:nvSpPr>
        <dsp:cNvPr id="0" name=""/>
        <dsp:cNvSpPr/>
      </dsp:nvSpPr>
      <dsp:spPr>
        <a:xfrm>
          <a:off x="2103120" y="2826768"/>
          <a:ext cx="8412480" cy="133276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225" tIns="338523" rIns="163225" bIns="338523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Spread the word: encourage your friends too! </a:t>
          </a:r>
        </a:p>
      </dsp:txBody>
      <dsp:txXfrm>
        <a:off x="2103120" y="2826768"/>
        <a:ext cx="8412480" cy="1332768"/>
      </dsp:txXfrm>
    </dsp:sp>
    <dsp:sp modelId="{35D36DC5-71A0-4D43-B8B2-490C7DF83266}">
      <dsp:nvSpPr>
        <dsp:cNvPr id="0" name=""/>
        <dsp:cNvSpPr/>
      </dsp:nvSpPr>
      <dsp:spPr>
        <a:xfrm>
          <a:off x="0" y="2826768"/>
          <a:ext cx="2103120" cy="133276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290" tIns="131648" rIns="111290" bIns="131648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Spread</a:t>
          </a:r>
        </a:p>
      </dsp:txBody>
      <dsp:txXfrm>
        <a:off x="0" y="2826768"/>
        <a:ext cx="2103120" cy="1332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F89FC-209C-E245-85E1-16AD260CDBF7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2331B6-20F9-D84C-A6A3-D90DA98AD0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23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482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6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883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1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858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02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130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14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317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97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387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4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4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47" r:id="rId5"/>
    <p:sldLayoutId id="2147483748" r:id="rId6"/>
    <p:sldLayoutId id="2147483754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BF17F-E759-4FB4-B5E8-7EBADF0F3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do you think todays assembly Is about??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EF91704-A191-48F3-936D-2BFBD66BFA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6908" y="2177256"/>
            <a:ext cx="2390775" cy="1914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DEA12C-506F-4255-8D07-CE6C52EE97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64" y="3915166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35FE73-6548-4E83-8FFE-79A13E26C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88432" y="1790910"/>
            <a:ext cx="1743075" cy="26193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D1409A-E104-481F-AA1D-ED3E6859E9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2708" y="4433267"/>
            <a:ext cx="1914525" cy="23812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8A88DC-6542-421E-9BAA-0A4B480E0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7926" y="1841638"/>
            <a:ext cx="2619375" cy="1743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2EE9C1-96A3-494C-BB9A-1FDD4DA3C2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8372" y="3660208"/>
            <a:ext cx="2847975" cy="16097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BD8EBB-4EDF-4562-840C-A2172E0B03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1234" y="1828800"/>
            <a:ext cx="2847975" cy="1600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E8A8D7-3518-40DC-8D20-31FA4CD7ED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6017" y="5143120"/>
            <a:ext cx="2619375" cy="1743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79BB3F-3929-4D2D-B695-96CE294F19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0923" y="5215423"/>
            <a:ext cx="2847975" cy="1600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21DBC86-E926-4449-AD3C-7C341514BF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93339" y="3119142"/>
            <a:ext cx="1873630" cy="19242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D70734B-9DD9-4F8C-84D8-3520C98D68F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26736" y="3559575"/>
            <a:ext cx="2342162" cy="15529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D1D6377-844F-422D-AAA1-CAEE3817F81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6597" y="5267325"/>
            <a:ext cx="287655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52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0D43C-45B2-4013-8E30-AC292CF62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 </a:t>
            </a:r>
            <a:r>
              <a:rPr lang="en-GB" dirty="0" err="1"/>
              <a:t>Ilic’s</a:t>
            </a:r>
            <a:r>
              <a:rPr lang="en-GB" dirty="0"/>
              <a:t> 3 most favourite ice creams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D618A-0F72-49A5-98AD-801E319D5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Black Cherry </a:t>
            </a:r>
          </a:p>
          <a:p>
            <a:r>
              <a:rPr lang="en-GB" dirty="0"/>
              <a:t>Coconut</a:t>
            </a:r>
          </a:p>
          <a:p>
            <a:r>
              <a:rPr lang="en-GB" dirty="0"/>
              <a:t>Banana </a:t>
            </a:r>
          </a:p>
        </p:txBody>
      </p:sp>
    </p:spTree>
    <p:extLst>
      <p:ext uri="{BB962C8B-B14F-4D97-AF65-F5344CB8AC3E}">
        <p14:creationId xmlns:p14="http://schemas.microsoft.com/office/powerpoint/2010/main" val="403368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94DA64-0FA4-43D0-BCAD-B0E9081ED8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5" r="-1" b="15029"/>
          <a:stretch/>
        </p:blipFill>
        <p:spPr>
          <a:xfrm>
            <a:off x="0" y="-858"/>
            <a:ext cx="12192000" cy="685971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EF86BFA-9133-4F6B-98BE-1CBB87EB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3666683"/>
            <a:ext cx="12188952" cy="3191317"/>
          </a:xfrm>
          <a:prstGeom prst="rect">
            <a:avLst/>
          </a:prstGeom>
          <a:gradFill>
            <a:gsLst>
              <a:gs pos="42000">
                <a:schemeClr val="bg1">
                  <a:alpha val="23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3474EE-6E47-904C-BE4F-ED959FF066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3834174"/>
            <a:ext cx="5257800" cy="1701570"/>
          </a:xfrm>
        </p:spPr>
        <p:txBody>
          <a:bodyPr anchor="b">
            <a:normAutofit/>
          </a:bodyPr>
          <a:lstStyle/>
          <a:p>
            <a:r>
              <a:rPr lang="en-GB" sz="6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Attendance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B6C41-CC43-584C-9A23-13AB274456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592499"/>
            <a:ext cx="5147960" cy="646785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Where Every Day counts</a:t>
            </a:r>
          </a:p>
        </p:txBody>
      </p:sp>
    </p:spTree>
    <p:extLst>
      <p:ext uri="{BB962C8B-B14F-4D97-AF65-F5344CB8AC3E}">
        <p14:creationId xmlns:p14="http://schemas.microsoft.com/office/powerpoint/2010/main" val="16769852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4922 0.2488" pathEditMode="relative" ptsTypes="AA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4922 0.2488 L -0.24922 -0.2488" pathEditMode="relative" ptsTypes="AA">
                                      <p:cBhvr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4922 -0.2488 L 0 0" pathEditMode="relative" ptsTypes="AA">
                                      <p:cBhvr>
                                        <p:cTn id="14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6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" pathEditMode="relative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3">
            <a:extLst>
              <a:ext uri="{FF2B5EF4-FFF2-40B4-BE49-F238E27FC236}">
                <a16:creationId xmlns:a16="http://schemas.microsoft.com/office/drawing/2014/main" id="{388F20F8-60BF-42FE-A252-DFD5A7445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5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rgbClr val="81A8AC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E4F335-DFDC-4544-8141-6F4FAD2D3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What does attendance mean?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3FE6A693-0375-4C95-AD80-F78E165040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4960726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6946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070828-E616-4355-9C8A-A1065032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55161C6-1218-4EAF-A9E9-A319CFD76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747" y="2116753"/>
            <a:ext cx="4088106" cy="2781653"/>
          </a:xfrm>
          <a:custGeom>
            <a:avLst/>
            <a:gdLst>
              <a:gd name="connsiteX0" fmla="*/ 3362388 w 6230568"/>
              <a:gd name="connsiteY0" fmla="*/ 861 h 4239440"/>
              <a:gd name="connsiteX1" fmla="*/ 4026621 w 6230568"/>
              <a:gd name="connsiteY1" fmla="*/ 15392 h 4239440"/>
              <a:gd name="connsiteX2" fmla="*/ 5114556 w 6230568"/>
              <a:gd name="connsiteY2" fmla="*/ 34130 h 4239440"/>
              <a:gd name="connsiteX3" fmla="*/ 5776495 w 6230568"/>
              <a:gd name="connsiteY3" fmla="*/ 112905 h 4239440"/>
              <a:gd name="connsiteX4" fmla="*/ 5862918 w 6230568"/>
              <a:gd name="connsiteY4" fmla="*/ 141585 h 4239440"/>
              <a:gd name="connsiteX5" fmla="*/ 5840738 w 6230568"/>
              <a:gd name="connsiteY5" fmla="*/ 200475 h 4239440"/>
              <a:gd name="connsiteX6" fmla="*/ 5691219 w 6230568"/>
              <a:gd name="connsiteY6" fmla="*/ 216153 h 4239440"/>
              <a:gd name="connsiteX7" fmla="*/ 5773053 w 6230568"/>
              <a:gd name="connsiteY7" fmla="*/ 260130 h 4239440"/>
              <a:gd name="connsiteX8" fmla="*/ 5593324 w 6230568"/>
              <a:gd name="connsiteY8" fmla="*/ 293781 h 4239440"/>
              <a:gd name="connsiteX9" fmla="*/ 5617033 w 6230568"/>
              <a:gd name="connsiteY9" fmla="*/ 317108 h 4239440"/>
              <a:gd name="connsiteX10" fmla="*/ 5641124 w 6230568"/>
              <a:gd name="connsiteY10" fmla="*/ 339287 h 4239440"/>
              <a:gd name="connsiteX11" fmla="*/ 5299256 w 6230568"/>
              <a:gd name="connsiteY11" fmla="*/ 396265 h 4239440"/>
              <a:gd name="connsiteX12" fmla="*/ 5703073 w 6230568"/>
              <a:gd name="connsiteY12" fmla="*/ 500661 h 4239440"/>
              <a:gd name="connsiteX13" fmla="*/ 5629652 w 6230568"/>
              <a:gd name="connsiteY13" fmla="*/ 556874 h 4239440"/>
              <a:gd name="connsiteX14" fmla="*/ 5862918 w 6230568"/>
              <a:gd name="connsiteY14" fmla="*/ 645591 h 4239440"/>
              <a:gd name="connsiteX15" fmla="*/ 6052207 w 6230568"/>
              <a:gd name="connsiteY15" fmla="*/ 756106 h 4239440"/>
              <a:gd name="connsiteX16" fmla="*/ 6158515 w 6230568"/>
              <a:gd name="connsiteY16" fmla="*/ 901419 h 4239440"/>
              <a:gd name="connsiteX17" fmla="*/ 6195990 w 6230568"/>
              <a:gd name="connsiteY17" fmla="*/ 966427 h 4239440"/>
              <a:gd name="connsiteX18" fmla="*/ 6229642 w 6230568"/>
              <a:gd name="connsiteY18" fmla="*/ 1034878 h 4239440"/>
              <a:gd name="connsiteX19" fmla="*/ 6171516 w 6230568"/>
              <a:gd name="connsiteY19" fmla="*/ 1102946 h 4239440"/>
              <a:gd name="connsiteX20" fmla="*/ 6133659 w 6230568"/>
              <a:gd name="connsiteY20" fmla="*/ 1185545 h 4239440"/>
              <a:gd name="connsiteX21" fmla="*/ 6168458 w 6230568"/>
              <a:gd name="connsiteY21" fmla="*/ 1234110 h 4239440"/>
              <a:gd name="connsiteX22" fmla="*/ 6169222 w 6230568"/>
              <a:gd name="connsiteY22" fmla="*/ 1342712 h 4239440"/>
              <a:gd name="connsiteX23" fmla="*/ 6145131 w 6230568"/>
              <a:gd name="connsiteY23" fmla="*/ 1393954 h 4239440"/>
              <a:gd name="connsiteX24" fmla="*/ 6071709 w 6230568"/>
              <a:gd name="connsiteY24" fmla="*/ 1505233 h 4239440"/>
              <a:gd name="connsiteX25" fmla="*/ 6009378 w 6230568"/>
              <a:gd name="connsiteY25" fmla="*/ 1530089 h 4239440"/>
              <a:gd name="connsiteX26" fmla="*/ 6015879 w 6230568"/>
              <a:gd name="connsiteY26" fmla="*/ 1979030 h 4239440"/>
              <a:gd name="connsiteX27" fmla="*/ 6061385 w 6230568"/>
              <a:gd name="connsiteY27" fmla="*/ 2196234 h 4239440"/>
              <a:gd name="connsiteX28" fmla="*/ 6029263 w 6230568"/>
              <a:gd name="connsiteY28" fmla="*/ 2440972 h 4239440"/>
              <a:gd name="connsiteX29" fmla="*/ 6135571 w 6230568"/>
              <a:gd name="connsiteY29" fmla="*/ 2621848 h 4239440"/>
              <a:gd name="connsiteX30" fmla="*/ 6091594 w 6230568"/>
              <a:gd name="connsiteY30" fmla="*/ 2691446 h 4239440"/>
              <a:gd name="connsiteX31" fmla="*/ 6215493 w 6230568"/>
              <a:gd name="connsiteY31" fmla="*/ 2769456 h 4239440"/>
              <a:gd name="connsiteX32" fmla="*/ 6100389 w 6230568"/>
              <a:gd name="connsiteY32" fmla="*/ 2880352 h 4239440"/>
              <a:gd name="connsiteX33" fmla="*/ 5909953 w 6230568"/>
              <a:gd name="connsiteY33" fmla="*/ 3053963 h 4239440"/>
              <a:gd name="connsiteX34" fmla="*/ 5741696 w 6230568"/>
              <a:gd name="connsiteY34" fmla="*/ 3798118 h 4239440"/>
              <a:gd name="connsiteX35" fmla="*/ 5493899 w 6230568"/>
              <a:gd name="connsiteY35" fmla="*/ 4026795 h 4239440"/>
              <a:gd name="connsiteX36" fmla="*/ 3773471 w 6230568"/>
              <a:gd name="connsiteY36" fmla="*/ 4239028 h 4239440"/>
              <a:gd name="connsiteX37" fmla="*/ 2569285 w 6230568"/>
              <a:gd name="connsiteY37" fmla="*/ 4103275 h 4239440"/>
              <a:gd name="connsiteX38" fmla="*/ 2693948 w 6230568"/>
              <a:gd name="connsiteY38" fmla="*/ 4061593 h 4239440"/>
              <a:gd name="connsiteX39" fmla="*/ 2588788 w 6230568"/>
              <a:gd name="connsiteY39" fmla="*/ 4062358 h 4239440"/>
              <a:gd name="connsiteX40" fmla="*/ 2300073 w 6230568"/>
              <a:gd name="connsiteY40" fmla="*/ 4008822 h 4239440"/>
              <a:gd name="connsiteX41" fmla="*/ 1508500 w 6230568"/>
              <a:gd name="connsiteY41" fmla="*/ 3798118 h 4239440"/>
              <a:gd name="connsiteX42" fmla="*/ 1061089 w 6230568"/>
              <a:gd name="connsiteY42" fmla="*/ 3697546 h 4239440"/>
              <a:gd name="connsiteX43" fmla="*/ 939102 w 6230568"/>
              <a:gd name="connsiteY43" fmla="*/ 3648216 h 4239440"/>
              <a:gd name="connsiteX44" fmla="*/ 1243495 w 6230568"/>
              <a:gd name="connsiteY44" fmla="*/ 3624890 h 4239440"/>
              <a:gd name="connsiteX45" fmla="*/ 1083651 w 6230568"/>
              <a:gd name="connsiteY45" fmla="*/ 3595827 h 4239440"/>
              <a:gd name="connsiteX46" fmla="*/ 966636 w 6230568"/>
              <a:gd name="connsiteY46" fmla="*/ 3605770 h 4239440"/>
              <a:gd name="connsiteX47" fmla="*/ 885566 w 6230568"/>
              <a:gd name="connsiteY47" fmla="*/ 3609976 h 4239440"/>
              <a:gd name="connsiteX48" fmla="*/ 641976 w 6230568"/>
              <a:gd name="connsiteY48" fmla="*/ 3567912 h 4239440"/>
              <a:gd name="connsiteX49" fmla="*/ 399533 w 6230568"/>
              <a:gd name="connsiteY49" fmla="*/ 3583590 h 4239440"/>
              <a:gd name="connsiteX50" fmla="*/ 409093 w 6230568"/>
              <a:gd name="connsiteY50" fmla="*/ 3548792 h 4239440"/>
              <a:gd name="connsiteX51" fmla="*/ 792642 w 6230568"/>
              <a:gd name="connsiteY51" fmla="*/ 3417628 h 4239440"/>
              <a:gd name="connsiteX52" fmla="*/ 771610 w 6230568"/>
              <a:gd name="connsiteY52" fmla="*/ 3345736 h 4239440"/>
              <a:gd name="connsiteX53" fmla="*/ 945986 w 6230568"/>
              <a:gd name="connsiteY53" fmla="*/ 3317056 h 4239440"/>
              <a:gd name="connsiteX54" fmla="*/ 892449 w 6230568"/>
              <a:gd name="connsiteY54" fmla="*/ 3285316 h 4239440"/>
              <a:gd name="connsiteX55" fmla="*/ 949045 w 6230568"/>
              <a:gd name="connsiteY55" fmla="*/ 3262755 h 4239440"/>
              <a:gd name="connsiteX56" fmla="*/ 1252673 w 6230568"/>
              <a:gd name="connsiteY56" fmla="*/ 3200041 h 4239440"/>
              <a:gd name="connsiteX57" fmla="*/ 388825 w 6230568"/>
              <a:gd name="connsiteY57" fmla="*/ 3176714 h 4239440"/>
              <a:gd name="connsiteX58" fmla="*/ 127644 w 6230568"/>
              <a:gd name="connsiteY58" fmla="*/ 3111323 h 4239440"/>
              <a:gd name="connsiteX59" fmla="*/ 437008 w 6230568"/>
              <a:gd name="connsiteY59" fmla="*/ 2921652 h 4239440"/>
              <a:gd name="connsiteX60" fmla="*/ 601441 w 6230568"/>
              <a:gd name="connsiteY60" fmla="*/ 2840965 h 4239440"/>
              <a:gd name="connsiteX61" fmla="*/ 330700 w 6230568"/>
              <a:gd name="connsiteY61" fmla="*/ 2859320 h 4239440"/>
              <a:gd name="connsiteX62" fmla="*/ 534521 w 6230568"/>
              <a:gd name="connsiteY62" fmla="*/ 2720126 h 4239440"/>
              <a:gd name="connsiteX63" fmla="*/ 492839 w 6230568"/>
              <a:gd name="connsiteY63" fmla="*/ 2694505 h 4239440"/>
              <a:gd name="connsiteX64" fmla="*/ 416358 w 6230568"/>
              <a:gd name="connsiteY64" fmla="*/ 2677297 h 4239440"/>
              <a:gd name="connsiteX65" fmla="*/ 761285 w 6230568"/>
              <a:gd name="connsiteY65" fmla="*/ 2589726 h 4239440"/>
              <a:gd name="connsiteX66" fmla="*/ 664920 w 6230568"/>
              <a:gd name="connsiteY66" fmla="*/ 2466593 h 4239440"/>
              <a:gd name="connsiteX67" fmla="*/ 740253 w 6230568"/>
              <a:gd name="connsiteY67" fmla="*/ 2438677 h 4239440"/>
              <a:gd name="connsiteX68" fmla="*/ 650006 w 6230568"/>
              <a:gd name="connsiteY68" fmla="*/ 2435236 h 4239440"/>
              <a:gd name="connsiteX69" fmla="*/ 578879 w 6230568"/>
              <a:gd name="connsiteY69" fmla="*/ 2435618 h 4239440"/>
              <a:gd name="connsiteX70" fmla="*/ 451157 w 6230568"/>
              <a:gd name="connsiteY70" fmla="*/ 2404644 h 4239440"/>
              <a:gd name="connsiteX71" fmla="*/ 2216 w 6230568"/>
              <a:gd name="connsiteY71" fmla="*/ 2456650 h 4239440"/>
              <a:gd name="connsiteX72" fmla="*/ 97052 w 6230568"/>
              <a:gd name="connsiteY72" fmla="*/ 2383611 h 4239440"/>
              <a:gd name="connsiteX73" fmla="*/ 210626 w 6230568"/>
              <a:gd name="connsiteY73" fmla="*/ 2341930 h 4239440"/>
              <a:gd name="connsiteX74" fmla="*/ 57282 w 6230568"/>
              <a:gd name="connsiteY74" fmla="*/ 2319750 h 4239440"/>
              <a:gd name="connsiteX75" fmla="*/ 365499 w 6230568"/>
              <a:gd name="connsiteY75" fmla="*/ 2250153 h 4239440"/>
              <a:gd name="connsiteX76" fmla="*/ 290548 w 6230568"/>
              <a:gd name="connsiteY76" fmla="*/ 2187821 h 4239440"/>
              <a:gd name="connsiteX77" fmla="*/ 482896 w 6230568"/>
              <a:gd name="connsiteY77" fmla="*/ 1906755 h 4239440"/>
              <a:gd name="connsiteX78" fmla="*/ 867211 w 6230568"/>
              <a:gd name="connsiteY78" fmla="*/ 1747294 h 4239440"/>
              <a:gd name="connsiteX79" fmla="*/ 1063766 w 6230568"/>
              <a:gd name="connsiteY79" fmla="*/ 1734674 h 4239440"/>
              <a:gd name="connsiteX80" fmla="*/ 1008701 w 6230568"/>
              <a:gd name="connsiteY80" fmla="*/ 1683432 h 4239440"/>
              <a:gd name="connsiteX81" fmla="*/ 1152865 w 6230568"/>
              <a:gd name="connsiteY81" fmla="*/ 1394719 h 4239440"/>
              <a:gd name="connsiteX82" fmla="*/ 998376 w 6230568"/>
              <a:gd name="connsiteY82" fmla="*/ 1411927 h 4239440"/>
              <a:gd name="connsiteX83" fmla="*/ 206419 w 6230568"/>
              <a:gd name="connsiteY83" fmla="*/ 1424164 h 4239440"/>
              <a:gd name="connsiteX84" fmla="*/ 128027 w 6230568"/>
              <a:gd name="connsiteY84" fmla="*/ 1413074 h 4239440"/>
              <a:gd name="connsiteX85" fmla="*/ 672950 w 6230568"/>
              <a:gd name="connsiteY85" fmla="*/ 1268143 h 4239440"/>
              <a:gd name="connsiteX86" fmla="*/ 457658 w 6230568"/>
              <a:gd name="connsiteY86" fmla="*/ 1229138 h 4239440"/>
              <a:gd name="connsiteX87" fmla="*/ 407945 w 6230568"/>
              <a:gd name="connsiteY87" fmla="*/ 1213459 h 4239440"/>
              <a:gd name="connsiteX88" fmla="*/ 453451 w 6230568"/>
              <a:gd name="connsiteY88" fmla="*/ 1172924 h 4239440"/>
              <a:gd name="connsiteX89" fmla="*/ 568172 w 6230568"/>
              <a:gd name="connsiteY89" fmla="*/ 1132007 h 4239440"/>
              <a:gd name="connsiteX90" fmla="*/ 255367 w 6230568"/>
              <a:gd name="connsiteY90" fmla="*/ 1190898 h 4239440"/>
              <a:gd name="connsiteX91" fmla="*/ 277546 w 6230568"/>
              <a:gd name="connsiteY91" fmla="*/ 1128567 h 4239440"/>
              <a:gd name="connsiteX92" fmla="*/ 246572 w 6230568"/>
              <a:gd name="connsiteY92" fmla="*/ 1072353 h 4239440"/>
              <a:gd name="connsiteX93" fmla="*/ 422859 w 6230568"/>
              <a:gd name="connsiteY93" fmla="*/ 1000078 h 4239440"/>
              <a:gd name="connsiteX94" fmla="*/ 668362 w 6230568"/>
              <a:gd name="connsiteY94" fmla="*/ 858972 h 4239440"/>
              <a:gd name="connsiteX95" fmla="*/ 914629 w 6230568"/>
              <a:gd name="connsiteY95" fmla="*/ 768725 h 4239440"/>
              <a:gd name="connsiteX96" fmla="*/ 1117684 w 6230568"/>
              <a:gd name="connsiteY96" fmla="*/ 688420 h 4239440"/>
              <a:gd name="connsiteX97" fmla="*/ 928778 w 6230568"/>
              <a:gd name="connsiteY97" fmla="*/ 701040 h 4239440"/>
              <a:gd name="connsiteX98" fmla="*/ 1243877 w 6230568"/>
              <a:gd name="connsiteY98" fmla="*/ 574464 h 4239440"/>
              <a:gd name="connsiteX99" fmla="*/ 1291678 w 6230568"/>
              <a:gd name="connsiteY99" fmla="*/ 566434 h 4239440"/>
              <a:gd name="connsiteX100" fmla="*/ 1797596 w 6230568"/>
              <a:gd name="connsiteY100" fmla="*/ 476952 h 4239440"/>
              <a:gd name="connsiteX101" fmla="*/ 1895491 w 6230568"/>
              <a:gd name="connsiteY101" fmla="*/ 432593 h 4239440"/>
              <a:gd name="connsiteX102" fmla="*/ 1782682 w 6230568"/>
              <a:gd name="connsiteY102" fmla="*/ 423033 h 4239440"/>
              <a:gd name="connsiteX103" fmla="*/ 1406781 w 6230568"/>
              <a:gd name="connsiteY103" fmla="*/ 449419 h 4239440"/>
              <a:gd name="connsiteX104" fmla="*/ 1662226 w 6230568"/>
              <a:gd name="connsiteY104" fmla="*/ 393970 h 4239440"/>
              <a:gd name="connsiteX105" fmla="*/ 1383837 w 6230568"/>
              <a:gd name="connsiteY105" fmla="*/ 376762 h 4239440"/>
              <a:gd name="connsiteX106" fmla="*/ 1318063 w 6230568"/>
              <a:gd name="connsiteY106" fmla="*/ 333168 h 4239440"/>
              <a:gd name="connsiteX107" fmla="*/ 1365099 w 6230568"/>
              <a:gd name="connsiteY107" fmla="*/ 290722 h 4239440"/>
              <a:gd name="connsiteX108" fmla="*/ 1536798 w 6230568"/>
              <a:gd name="connsiteY108" fmla="*/ 244069 h 4239440"/>
              <a:gd name="connsiteX109" fmla="*/ 1711938 w 6230568"/>
              <a:gd name="connsiteY109" fmla="*/ 175619 h 4239440"/>
              <a:gd name="connsiteX110" fmla="*/ 2273687 w 6230568"/>
              <a:gd name="connsiteY110" fmla="*/ 78488 h 4239440"/>
              <a:gd name="connsiteX111" fmla="*/ 2646913 w 6230568"/>
              <a:gd name="connsiteY111" fmla="*/ 46749 h 4239440"/>
              <a:gd name="connsiteX112" fmla="*/ 3362388 w 6230568"/>
              <a:gd name="connsiteY112" fmla="*/ 861 h 423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230568" h="4239440">
                <a:moveTo>
                  <a:pt x="3362388" y="861"/>
                </a:moveTo>
                <a:cubicBezTo>
                  <a:pt x="3584946" y="-3346"/>
                  <a:pt x="3805210" y="8891"/>
                  <a:pt x="4026621" y="15392"/>
                </a:cubicBezTo>
                <a:cubicBezTo>
                  <a:pt x="4388374" y="26482"/>
                  <a:pt x="4752039" y="26099"/>
                  <a:pt x="5114556" y="34130"/>
                </a:cubicBezTo>
                <a:cubicBezTo>
                  <a:pt x="5340556" y="39101"/>
                  <a:pt x="5563879" y="57074"/>
                  <a:pt x="5776495" y="112905"/>
                </a:cubicBezTo>
                <a:cubicBezTo>
                  <a:pt x="5806322" y="120935"/>
                  <a:pt x="5839973" y="122465"/>
                  <a:pt x="5862918" y="141585"/>
                </a:cubicBezTo>
                <a:cubicBezTo>
                  <a:pt x="5888539" y="162999"/>
                  <a:pt x="5878214" y="194356"/>
                  <a:pt x="5840738" y="200475"/>
                </a:cubicBezTo>
                <a:cubicBezTo>
                  <a:pt x="5792938" y="208505"/>
                  <a:pt x="5743991" y="210800"/>
                  <a:pt x="5691219" y="216153"/>
                </a:cubicBezTo>
                <a:cubicBezTo>
                  <a:pt x="5711486" y="245598"/>
                  <a:pt x="5760434" y="223419"/>
                  <a:pt x="5773053" y="260130"/>
                </a:cubicBezTo>
                <a:cubicBezTo>
                  <a:pt x="5716458" y="285368"/>
                  <a:pt x="5648008" y="268925"/>
                  <a:pt x="5593324" y="293781"/>
                </a:cubicBezTo>
                <a:cubicBezTo>
                  <a:pt x="5594854" y="310989"/>
                  <a:pt x="5607090" y="312519"/>
                  <a:pt x="5617033" y="317108"/>
                </a:cubicBezTo>
                <a:cubicBezTo>
                  <a:pt x="5626976" y="321314"/>
                  <a:pt x="5651831" y="315196"/>
                  <a:pt x="5641124" y="339287"/>
                </a:cubicBezTo>
                <a:cubicBezTo>
                  <a:pt x="5527551" y="353818"/>
                  <a:pt x="5418949" y="403148"/>
                  <a:pt x="5299256" y="396265"/>
                </a:cubicBezTo>
                <a:cubicBezTo>
                  <a:pt x="5447247" y="409649"/>
                  <a:pt x="5572292" y="464333"/>
                  <a:pt x="5703073" y="500661"/>
                </a:cubicBezTo>
                <a:cubicBezTo>
                  <a:pt x="5697720" y="543490"/>
                  <a:pt x="5644949" y="526282"/>
                  <a:pt x="5629652" y="556874"/>
                </a:cubicBezTo>
                <a:cubicBezTo>
                  <a:pt x="5713398" y="578288"/>
                  <a:pt x="5793703" y="603527"/>
                  <a:pt x="5862918" y="645591"/>
                </a:cubicBezTo>
                <a:cubicBezTo>
                  <a:pt x="5925250" y="683449"/>
                  <a:pt x="5984521" y="725131"/>
                  <a:pt x="6052207" y="756106"/>
                </a:cubicBezTo>
                <a:cubicBezTo>
                  <a:pt x="6123334" y="788611"/>
                  <a:pt x="6166545" y="830293"/>
                  <a:pt x="6158515" y="901419"/>
                </a:cubicBezTo>
                <a:cubicBezTo>
                  <a:pt x="6155073" y="930482"/>
                  <a:pt x="6164251" y="954955"/>
                  <a:pt x="6195990" y="966427"/>
                </a:cubicBezTo>
                <a:cubicBezTo>
                  <a:pt x="6235378" y="980576"/>
                  <a:pt x="6231172" y="1001990"/>
                  <a:pt x="6229642" y="1034878"/>
                </a:cubicBezTo>
                <a:cubicBezTo>
                  <a:pt x="6227347" y="1074265"/>
                  <a:pt x="6207080" y="1089562"/>
                  <a:pt x="6171516" y="1102946"/>
                </a:cubicBezTo>
                <a:cubicBezTo>
                  <a:pt x="6120657" y="1121682"/>
                  <a:pt x="6120274" y="1150745"/>
                  <a:pt x="6133659" y="1185545"/>
                </a:cubicBezTo>
                <a:cubicBezTo>
                  <a:pt x="6140925" y="1204664"/>
                  <a:pt x="6152014" y="1219961"/>
                  <a:pt x="6168458" y="1234110"/>
                </a:cubicBezTo>
                <a:cubicBezTo>
                  <a:pt x="6225435" y="1283439"/>
                  <a:pt x="6225053" y="1284204"/>
                  <a:pt x="6169222" y="1342712"/>
                </a:cubicBezTo>
                <a:cubicBezTo>
                  <a:pt x="6154308" y="1358390"/>
                  <a:pt x="6138247" y="1368715"/>
                  <a:pt x="6145131" y="1393954"/>
                </a:cubicBezTo>
                <a:cubicBezTo>
                  <a:pt x="6168458" y="1477700"/>
                  <a:pt x="6165398" y="1477700"/>
                  <a:pt x="6071709" y="1505233"/>
                </a:cubicBezTo>
                <a:cubicBezTo>
                  <a:pt x="6050295" y="1511734"/>
                  <a:pt x="6021615" y="1505998"/>
                  <a:pt x="6009378" y="1530089"/>
                </a:cubicBezTo>
                <a:cubicBezTo>
                  <a:pt x="6017026" y="1547680"/>
                  <a:pt x="5999053" y="1972146"/>
                  <a:pt x="6015879" y="1979030"/>
                </a:cubicBezTo>
                <a:cubicBezTo>
                  <a:pt x="6147425" y="2032948"/>
                  <a:pt x="6163868" y="2096427"/>
                  <a:pt x="6061385" y="2196234"/>
                </a:cubicBezTo>
                <a:cubicBezTo>
                  <a:pt x="5992552" y="2263155"/>
                  <a:pt x="6000582" y="2372522"/>
                  <a:pt x="6029263" y="2440972"/>
                </a:cubicBezTo>
                <a:cubicBezTo>
                  <a:pt x="6137482" y="2471182"/>
                  <a:pt x="6113774" y="2551486"/>
                  <a:pt x="6135571" y="2621848"/>
                </a:cubicBezTo>
                <a:cubicBezTo>
                  <a:pt x="6151632" y="2674620"/>
                  <a:pt x="6088535" y="2667354"/>
                  <a:pt x="6091594" y="2691446"/>
                </a:cubicBezTo>
                <a:cubicBezTo>
                  <a:pt x="6131364" y="2720508"/>
                  <a:pt x="6184518" y="2729686"/>
                  <a:pt x="6215493" y="2769456"/>
                </a:cubicBezTo>
                <a:cubicBezTo>
                  <a:pt x="6159662" y="2798518"/>
                  <a:pt x="6131364" y="2839435"/>
                  <a:pt x="6100389" y="2880352"/>
                </a:cubicBezTo>
                <a:cubicBezTo>
                  <a:pt x="6050295" y="2946890"/>
                  <a:pt x="5982227" y="3003103"/>
                  <a:pt x="5909953" y="3053963"/>
                </a:cubicBezTo>
                <a:cubicBezTo>
                  <a:pt x="5873243" y="3408068"/>
                  <a:pt x="5754698" y="3779763"/>
                  <a:pt x="5741696" y="3798118"/>
                </a:cubicBezTo>
                <a:cubicBezTo>
                  <a:pt x="5688160" y="3792764"/>
                  <a:pt x="5584146" y="4006910"/>
                  <a:pt x="5493899" y="4026795"/>
                </a:cubicBezTo>
                <a:cubicBezTo>
                  <a:pt x="5399063" y="4048592"/>
                  <a:pt x="3988763" y="4249736"/>
                  <a:pt x="3773471" y="4239028"/>
                </a:cubicBezTo>
                <a:cubicBezTo>
                  <a:pt x="2603319" y="4182050"/>
                  <a:pt x="2569285" y="4103275"/>
                  <a:pt x="2569285" y="4103275"/>
                </a:cubicBezTo>
                <a:cubicBezTo>
                  <a:pt x="2569285" y="4103275"/>
                  <a:pt x="2635823" y="4083773"/>
                  <a:pt x="2693948" y="4061593"/>
                </a:cubicBezTo>
                <a:cubicBezTo>
                  <a:pt x="2658767" y="4062741"/>
                  <a:pt x="2623587" y="4063505"/>
                  <a:pt x="2588788" y="4062358"/>
                </a:cubicBezTo>
                <a:cubicBezTo>
                  <a:pt x="2319193" y="4054328"/>
                  <a:pt x="2565461" y="4039414"/>
                  <a:pt x="2300073" y="4008822"/>
                </a:cubicBezTo>
                <a:cubicBezTo>
                  <a:pt x="1852280" y="3957198"/>
                  <a:pt x="1919582" y="3943813"/>
                  <a:pt x="1508500" y="3798118"/>
                </a:cubicBezTo>
                <a:cubicBezTo>
                  <a:pt x="1472171" y="3785116"/>
                  <a:pt x="1217109" y="3706342"/>
                  <a:pt x="1061089" y="3697546"/>
                </a:cubicBezTo>
                <a:cubicBezTo>
                  <a:pt x="1019790" y="3695252"/>
                  <a:pt x="974667" y="3696017"/>
                  <a:pt x="939102" y="3648216"/>
                </a:cubicBezTo>
                <a:cubicBezTo>
                  <a:pt x="1048088" y="3649746"/>
                  <a:pt x="1141776" y="3649746"/>
                  <a:pt x="1243495" y="3624890"/>
                </a:cubicBezTo>
                <a:cubicBezTo>
                  <a:pt x="1189194" y="3590473"/>
                  <a:pt x="1126862" y="3619919"/>
                  <a:pt x="1083651" y="3595827"/>
                </a:cubicBezTo>
                <a:cubicBezTo>
                  <a:pt x="1043116" y="3573648"/>
                  <a:pt x="1007935" y="3570589"/>
                  <a:pt x="966636" y="3605770"/>
                </a:cubicBezTo>
                <a:cubicBezTo>
                  <a:pt x="945221" y="3624125"/>
                  <a:pt x="907363" y="3620683"/>
                  <a:pt x="885566" y="3609976"/>
                </a:cubicBezTo>
                <a:cubicBezTo>
                  <a:pt x="768933" y="3552233"/>
                  <a:pt x="771610" y="3552998"/>
                  <a:pt x="641976" y="3567912"/>
                </a:cubicBezTo>
                <a:cubicBezTo>
                  <a:pt x="559377" y="3577089"/>
                  <a:pt x="475248" y="3593533"/>
                  <a:pt x="399533" y="3583590"/>
                </a:cubicBezTo>
                <a:cubicBezTo>
                  <a:pt x="389973" y="3561793"/>
                  <a:pt x="398385" y="3551851"/>
                  <a:pt x="409093" y="3548792"/>
                </a:cubicBezTo>
                <a:cubicBezTo>
                  <a:pt x="583468" y="3501374"/>
                  <a:pt x="615972" y="3447073"/>
                  <a:pt x="792642" y="3417628"/>
                </a:cubicBezTo>
                <a:cubicBezTo>
                  <a:pt x="805644" y="3384359"/>
                  <a:pt x="741400" y="3378622"/>
                  <a:pt x="771610" y="3345736"/>
                </a:cubicBezTo>
                <a:cubicBezTo>
                  <a:pt x="826676" y="3320115"/>
                  <a:pt x="891302" y="3350325"/>
                  <a:pt x="945986" y="3317056"/>
                </a:cubicBezTo>
                <a:cubicBezTo>
                  <a:pt x="936426" y="3293347"/>
                  <a:pt x="890537" y="3310555"/>
                  <a:pt x="892449" y="3285316"/>
                </a:cubicBezTo>
                <a:cubicBezTo>
                  <a:pt x="894744" y="3256254"/>
                  <a:pt x="926866" y="3260843"/>
                  <a:pt x="949045" y="3262755"/>
                </a:cubicBezTo>
                <a:cubicBezTo>
                  <a:pt x="1056500" y="3272697"/>
                  <a:pt x="1149806" y="3218396"/>
                  <a:pt x="1252673" y="3200041"/>
                </a:cubicBezTo>
                <a:cubicBezTo>
                  <a:pt x="1142923" y="3154152"/>
                  <a:pt x="503164" y="3190863"/>
                  <a:pt x="388825" y="3176714"/>
                </a:cubicBezTo>
                <a:cubicBezTo>
                  <a:pt x="269133" y="3162183"/>
                  <a:pt x="78697" y="3123560"/>
                  <a:pt x="127644" y="3111323"/>
                </a:cubicBezTo>
                <a:cubicBezTo>
                  <a:pt x="183093" y="3097175"/>
                  <a:pt x="380795" y="2929300"/>
                  <a:pt x="437008" y="2921652"/>
                </a:cubicBezTo>
                <a:cubicBezTo>
                  <a:pt x="502399" y="2912857"/>
                  <a:pt x="515401" y="2901002"/>
                  <a:pt x="601441" y="2840965"/>
                </a:cubicBezTo>
                <a:cubicBezTo>
                  <a:pt x="658037" y="2801577"/>
                  <a:pt x="422477" y="2887235"/>
                  <a:pt x="330700" y="2859320"/>
                </a:cubicBezTo>
                <a:cubicBezTo>
                  <a:pt x="297049" y="2848995"/>
                  <a:pt x="534521" y="2740010"/>
                  <a:pt x="534521" y="2720126"/>
                </a:cubicBezTo>
                <a:cubicBezTo>
                  <a:pt x="534521" y="2699093"/>
                  <a:pt x="513106" y="2694505"/>
                  <a:pt x="492839" y="2694505"/>
                </a:cubicBezTo>
                <a:cubicBezTo>
                  <a:pt x="447715" y="2694505"/>
                  <a:pt x="461482" y="2676149"/>
                  <a:pt x="416358" y="2677297"/>
                </a:cubicBezTo>
                <a:cubicBezTo>
                  <a:pt x="548670" y="2624143"/>
                  <a:pt x="630504" y="2638292"/>
                  <a:pt x="761285" y="2589726"/>
                </a:cubicBezTo>
                <a:cubicBezTo>
                  <a:pt x="825147" y="2566017"/>
                  <a:pt x="599147" y="2487242"/>
                  <a:pt x="664920" y="2466593"/>
                </a:cubicBezTo>
                <a:cubicBezTo>
                  <a:pt x="689776" y="2458562"/>
                  <a:pt x="723045" y="2466975"/>
                  <a:pt x="740253" y="2438677"/>
                </a:cubicBezTo>
                <a:cubicBezTo>
                  <a:pt x="713103" y="2416116"/>
                  <a:pt x="677157" y="2426058"/>
                  <a:pt x="650006" y="2435236"/>
                </a:cubicBezTo>
                <a:cubicBezTo>
                  <a:pt x="580791" y="2458945"/>
                  <a:pt x="585763" y="2453209"/>
                  <a:pt x="578879" y="2435618"/>
                </a:cubicBezTo>
                <a:cubicBezTo>
                  <a:pt x="556318" y="2375581"/>
                  <a:pt x="500487" y="2394701"/>
                  <a:pt x="451157" y="2404644"/>
                </a:cubicBezTo>
                <a:cubicBezTo>
                  <a:pt x="302020" y="2434471"/>
                  <a:pt x="150971" y="2426058"/>
                  <a:pt x="2216" y="2456650"/>
                </a:cubicBezTo>
                <a:cubicBezTo>
                  <a:pt x="-13844" y="2460092"/>
                  <a:pt x="61489" y="2391642"/>
                  <a:pt x="97052" y="2383611"/>
                </a:cubicBezTo>
                <a:cubicBezTo>
                  <a:pt x="135675" y="2375199"/>
                  <a:pt x="183093" y="2381317"/>
                  <a:pt x="210626" y="2341930"/>
                </a:cubicBezTo>
                <a:cubicBezTo>
                  <a:pt x="161678" y="2331987"/>
                  <a:pt x="105848" y="2351107"/>
                  <a:pt x="57282" y="2319750"/>
                </a:cubicBezTo>
                <a:cubicBezTo>
                  <a:pt x="165120" y="2276539"/>
                  <a:pt x="272575" y="2278068"/>
                  <a:pt x="365499" y="2250153"/>
                </a:cubicBezTo>
                <a:cubicBezTo>
                  <a:pt x="373912" y="2198529"/>
                  <a:pt x="312727" y="2217266"/>
                  <a:pt x="290548" y="2187821"/>
                </a:cubicBezTo>
                <a:cubicBezTo>
                  <a:pt x="990345" y="2137344"/>
                  <a:pt x="599529" y="1988207"/>
                  <a:pt x="482896" y="1906755"/>
                </a:cubicBezTo>
                <a:cubicBezTo>
                  <a:pt x="443891" y="1879605"/>
                  <a:pt x="853827" y="1750735"/>
                  <a:pt x="867211" y="1747294"/>
                </a:cubicBezTo>
                <a:cubicBezTo>
                  <a:pt x="901245" y="1739263"/>
                  <a:pt x="1036233" y="1744999"/>
                  <a:pt x="1063766" y="1734674"/>
                </a:cubicBezTo>
                <a:cubicBezTo>
                  <a:pt x="1098947" y="1721673"/>
                  <a:pt x="982696" y="1699111"/>
                  <a:pt x="1008701" y="1683432"/>
                </a:cubicBezTo>
                <a:cubicBezTo>
                  <a:pt x="1191107" y="1572918"/>
                  <a:pt x="1204107" y="1406573"/>
                  <a:pt x="1152865" y="1394719"/>
                </a:cubicBezTo>
                <a:cubicBezTo>
                  <a:pt x="1099712" y="1382482"/>
                  <a:pt x="1047706" y="1392042"/>
                  <a:pt x="998376" y="1411927"/>
                </a:cubicBezTo>
                <a:cubicBezTo>
                  <a:pt x="918070" y="1444431"/>
                  <a:pt x="362057" y="1398160"/>
                  <a:pt x="206419" y="1424164"/>
                </a:cubicBezTo>
                <a:cubicBezTo>
                  <a:pt x="182710" y="1427988"/>
                  <a:pt x="150589" y="1445196"/>
                  <a:pt x="128027" y="1413074"/>
                </a:cubicBezTo>
                <a:cubicBezTo>
                  <a:pt x="288254" y="1309060"/>
                  <a:pt x="493986" y="1338888"/>
                  <a:pt x="672950" y="1268143"/>
                </a:cubicBezTo>
                <a:cubicBezTo>
                  <a:pt x="602588" y="1219578"/>
                  <a:pt x="531079" y="1221873"/>
                  <a:pt x="457658" y="1229138"/>
                </a:cubicBezTo>
                <a:cubicBezTo>
                  <a:pt x="438538" y="1231050"/>
                  <a:pt x="412534" y="1233727"/>
                  <a:pt x="407945" y="1213459"/>
                </a:cubicBezTo>
                <a:cubicBezTo>
                  <a:pt x="402209" y="1187838"/>
                  <a:pt x="433184" y="1183250"/>
                  <a:pt x="453451" y="1172924"/>
                </a:cubicBezTo>
                <a:cubicBezTo>
                  <a:pt x="484426" y="1156863"/>
                  <a:pt x="530314" y="1175984"/>
                  <a:pt x="568172" y="1132007"/>
                </a:cubicBezTo>
                <a:cubicBezTo>
                  <a:pt x="453451" y="1142333"/>
                  <a:pt x="356704" y="1160305"/>
                  <a:pt x="255367" y="1190898"/>
                </a:cubicBezTo>
                <a:cubicBezTo>
                  <a:pt x="264162" y="1163747"/>
                  <a:pt x="294754" y="1151128"/>
                  <a:pt x="277546" y="1128567"/>
                </a:cubicBezTo>
                <a:cubicBezTo>
                  <a:pt x="264545" y="1111740"/>
                  <a:pt x="227452" y="1103709"/>
                  <a:pt x="246572" y="1072353"/>
                </a:cubicBezTo>
                <a:cubicBezTo>
                  <a:pt x="300490" y="1039083"/>
                  <a:pt x="376971" y="1047879"/>
                  <a:pt x="422859" y="1000078"/>
                </a:cubicBezTo>
                <a:cubicBezTo>
                  <a:pt x="487868" y="932012"/>
                  <a:pt x="588822" y="908684"/>
                  <a:pt x="668362" y="858972"/>
                </a:cubicBezTo>
                <a:cubicBezTo>
                  <a:pt x="694747" y="842911"/>
                  <a:pt x="867976" y="786699"/>
                  <a:pt x="914629" y="768725"/>
                </a:cubicBezTo>
                <a:cubicBezTo>
                  <a:pt x="979637" y="743486"/>
                  <a:pt x="1053823" y="734691"/>
                  <a:pt x="1117684" y="688420"/>
                </a:cubicBezTo>
                <a:cubicBezTo>
                  <a:pt x="1054970" y="678860"/>
                  <a:pt x="1004112" y="722072"/>
                  <a:pt x="928778" y="701040"/>
                </a:cubicBezTo>
                <a:cubicBezTo>
                  <a:pt x="1048088" y="656299"/>
                  <a:pt x="1157454" y="636031"/>
                  <a:pt x="1243877" y="574464"/>
                </a:cubicBezTo>
                <a:cubicBezTo>
                  <a:pt x="1254585" y="566816"/>
                  <a:pt x="1275617" y="569111"/>
                  <a:pt x="1291678" y="566434"/>
                </a:cubicBezTo>
                <a:cubicBezTo>
                  <a:pt x="1460699" y="539283"/>
                  <a:pt x="1630486" y="516339"/>
                  <a:pt x="1797596" y="476952"/>
                </a:cubicBezTo>
                <a:cubicBezTo>
                  <a:pt x="1835454" y="467774"/>
                  <a:pt x="1902374" y="465480"/>
                  <a:pt x="1895491" y="432593"/>
                </a:cubicBezTo>
                <a:cubicBezTo>
                  <a:pt x="1885166" y="383263"/>
                  <a:pt x="1822835" y="418444"/>
                  <a:pt x="1782682" y="423033"/>
                </a:cubicBezTo>
                <a:cubicBezTo>
                  <a:pt x="1658019" y="437947"/>
                  <a:pt x="1533356" y="463950"/>
                  <a:pt x="1406781" y="449419"/>
                </a:cubicBezTo>
                <a:cubicBezTo>
                  <a:pt x="1492056" y="431064"/>
                  <a:pt x="1576950" y="412326"/>
                  <a:pt x="1662226" y="393970"/>
                </a:cubicBezTo>
                <a:cubicBezTo>
                  <a:pt x="1564330" y="400471"/>
                  <a:pt x="1479055" y="357642"/>
                  <a:pt x="1383837" y="376762"/>
                </a:cubicBezTo>
                <a:cubicBezTo>
                  <a:pt x="1353244" y="382881"/>
                  <a:pt x="1321123" y="363378"/>
                  <a:pt x="1318063" y="333168"/>
                </a:cubicBezTo>
                <a:cubicBezTo>
                  <a:pt x="1314622" y="309077"/>
                  <a:pt x="1343302" y="298370"/>
                  <a:pt x="1365099" y="290722"/>
                </a:cubicBezTo>
                <a:cubicBezTo>
                  <a:pt x="1420930" y="271219"/>
                  <a:pt x="1465288" y="213477"/>
                  <a:pt x="1536798" y="244069"/>
                </a:cubicBezTo>
                <a:cubicBezTo>
                  <a:pt x="1581921" y="195886"/>
                  <a:pt x="1653813" y="188238"/>
                  <a:pt x="1711938" y="175619"/>
                </a:cubicBezTo>
                <a:cubicBezTo>
                  <a:pt x="1897403" y="135849"/>
                  <a:pt x="2085546" y="104874"/>
                  <a:pt x="2273687" y="78488"/>
                </a:cubicBezTo>
                <a:cubicBezTo>
                  <a:pt x="2397204" y="61280"/>
                  <a:pt x="2524544" y="68546"/>
                  <a:pt x="2646913" y="46749"/>
                </a:cubicBezTo>
                <a:cubicBezTo>
                  <a:pt x="2886297" y="4302"/>
                  <a:pt x="3124151" y="5450"/>
                  <a:pt x="3362388" y="861"/>
                </a:cubicBez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DCBFAE-43CD-7E40-8752-395E5A633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5426"/>
            <a:ext cx="3220880" cy="4024310"/>
          </a:xfrm>
        </p:spPr>
        <p:txBody>
          <a:bodyPr>
            <a:normAutofit/>
          </a:bodyPr>
          <a:lstStyle/>
          <a:p>
            <a:r>
              <a:rPr lang="en-GB" sz="3600"/>
              <a:t>What does good attendance mean for me?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AC97A2-402B-4EAE-9CDA-11E8FBDC77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8406903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5752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277D19-7DB2-4EB7-A9D7-94188998E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B197D2C-A33B-4345-BB16-C894ABA82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024" y="1040877"/>
            <a:ext cx="7080494" cy="4776246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solidFill>
            <a:srgbClr val="81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E7604E-E640-7D4D-AF03-8198DA21D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4216" y="1924217"/>
            <a:ext cx="4476584" cy="30095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So what?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63677-290F-564A-9BCE-1AA57E8E2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2035" y="2347197"/>
            <a:ext cx="3560203" cy="21636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cap="all" dirty="0"/>
              <a:t>What is the impact if I am absent from school?</a:t>
            </a:r>
          </a:p>
        </p:txBody>
      </p:sp>
    </p:spTree>
    <p:extLst>
      <p:ext uri="{BB962C8B-B14F-4D97-AF65-F5344CB8AC3E}">
        <p14:creationId xmlns:p14="http://schemas.microsoft.com/office/powerpoint/2010/main" val="6785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070828-E616-4355-9C8A-A1065032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55161C6-1218-4EAF-A9E9-A319CFD76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747" y="2116753"/>
            <a:ext cx="4088106" cy="2781653"/>
          </a:xfrm>
          <a:custGeom>
            <a:avLst/>
            <a:gdLst>
              <a:gd name="connsiteX0" fmla="*/ 3362388 w 6230568"/>
              <a:gd name="connsiteY0" fmla="*/ 861 h 4239440"/>
              <a:gd name="connsiteX1" fmla="*/ 4026621 w 6230568"/>
              <a:gd name="connsiteY1" fmla="*/ 15392 h 4239440"/>
              <a:gd name="connsiteX2" fmla="*/ 5114556 w 6230568"/>
              <a:gd name="connsiteY2" fmla="*/ 34130 h 4239440"/>
              <a:gd name="connsiteX3" fmla="*/ 5776495 w 6230568"/>
              <a:gd name="connsiteY3" fmla="*/ 112905 h 4239440"/>
              <a:gd name="connsiteX4" fmla="*/ 5862918 w 6230568"/>
              <a:gd name="connsiteY4" fmla="*/ 141585 h 4239440"/>
              <a:gd name="connsiteX5" fmla="*/ 5840738 w 6230568"/>
              <a:gd name="connsiteY5" fmla="*/ 200475 h 4239440"/>
              <a:gd name="connsiteX6" fmla="*/ 5691219 w 6230568"/>
              <a:gd name="connsiteY6" fmla="*/ 216153 h 4239440"/>
              <a:gd name="connsiteX7" fmla="*/ 5773053 w 6230568"/>
              <a:gd name="connsiteY7" fmla="*/ 260130 h 4239440"/>
              <a:gd name="connsiteX8" fmla="*/ 5593324 w 6230568"/>
              <a:gd name="connsiteY8" fmla="*/ 293781 h 4239440"/>
              <a:gd name="connsiteX9" fmla="*/ 5617033 w 6230568"/>
              <a:gd name="connsiteY9" fmla="*/ 317108 h 4239440"/>
              <a:gd name="connsiteX10" fmla="*/ 5641124 w 6230568"/>
              <a:gd name="connsiteY10" fmla="*/ 339287 h 4239440"/>
              <a:gd name="connsiteX11" fmla="*/ 5299256 w 6230568"/>
              <a:gd name="connsiteY11" fmla="*/ 396265 h 4239440"/>
              <a:gd name="connsiteX12" fmla="*/ 5703073 w 6230568"/>
              <a:gd name="connsiteY12" fmla="*/ 500661 h 4239440"/>
              <a:gd name="connsiteX13" fmla="*/ 5629652 w 6230568"/>
              <a:gd name="connsiteY13" fmla="*/ 556874 h 4239440"/>
              <a:gd name="connsiteX14" fmla="*/ 5862918 w 6230568"/>
              <a:gd name="connsiteY14" fmla="*/ 645591 h 4239440"/>
              <a:gd name="connsiteX15" fmla="*/ 6052207 w 6230568"/>
              <a:gd name="connsiteY15" fmla="*/ 756106 h 4239440"/>
              <a:gd name="connsiteX16" fmla="*/ 6158515 w 6230568"/>
              <a:gd name="connsiteY16" fmla="*/ 901419 h 4239440"/>
              <a:gd name="connsiteX17" fmla="*/ 6195990 w 6230568"/>
              <a:gd name="connsiteY17" fmla="*/ 966427 h 4239440"/>
              <a:gd name="connsiteX18" fmla="*/ 6229642 w 6230568"/>
              <a:gd name="connsiteY18" fmla="*/ 1034878 h 4239440"/>
              <a:gd name="connsiteX19" fmla="*/ 6171516 w 6230568"/>
              <a:gd name="connsiteY19" fmla="*/ 1102946 h 4239440"/>
              <a:gd name="connsiteX20" fmla="*/ 6133659 w 6230568"/>
              <a:gd name="connsiteY20" fmla="*/ 1185545 h 4239440"/>
              <a:gd name="connsiteX21" fmla="*/ 6168458 w 6230568"/>
              <a:gd name="connsiteY21" fmla="*/ 1234110 h 4239440"/>
              <a:gd name="connsiteX22" fmla="*/ 6169222 w 6230568"/>
              <a:gd name="connsiteY22" fmla="*/ 1342712 h 4239440"/>
              <a:gd name="connsiteX23" fmla="*/ 6145131 w 6230568"/>
              <a:gd name="connsiteY23" fmla="*/ 1393954 h 4239440"/>
              <a:gd name="connsiteX24" fmla="*/ 6071709 w 6230568"/>
              <a:gd name="connsiteY24" fmla="*/ 1505233 h 4239440"/>
              <a:gd name="connsiteX25" fmla="*/ 6009378 w 6230568"/>
              <a:gd name="connsiteY25" fmla="*/ 1530089 h 4239440"/>
              <a:gd name="connsiteX26" fmla="*/ 6015879 w 6230568"/>
              <a:gd name="connsiteY26" fmla="*/ 1979030 h 4239440"/>
              <a:gd name="connsiteX27" fmla="*/ 6061385 w 6230568"/>
              <a:gd name="connsiteY27" fmla="*/ 2196234 h 4239440"/>
              <a:gd name="connsiteX28" fmla="*/ 6029263 w 6230568"/>
              <a:gd name="connsiteY28" fmla="*/ 2440972 h 4239440"/>
              <a:gd name="connsiteX29" fmla="*/ 6135571 w 6230568"/>
              <a:gd name="connsiteY29" fmla="*/ 2621848 h 4239440"/>
              <a:gd name="connsiteX30" fmla="*/ 6091594 w 6230568"/>
              <a:gd name="connsiteY30" fmla="*/ 2691446 h 4239440"/>
              <a:gd name="connsiteX31" fmla="*/ 6215493 w 6230568"/>
              <a:gd name="connsiteY31" fmla="*/ 2769456 h 4239440"/>
              <a:gd name="connsiteX32" fmla="*/ 6100389 w 6230568"/>
              <a:gd name="connsiteY32" fmla="*/ 2880352 h 4239440"/>
              <a:gd name="connsiteX33" fmla="*/ 5909953 w 6230568"/>
              <a:gd name="connsiteY33" fmla="*/ 3053963 h 4239440"/>
              <a:gd name="connsiteX34" fmla="*/ 5741696 w 6230568"/>
              <a:gd name="connsiteY34" fmla="*/ 3798118 h 4239440"/>
              <a:gd name="connsiteX35" fmla="*/ 5493899 w 6230568"/>
              <a:gd name="connsiteY35" fmla="*/ 4026795 h 4239440"/>
              <a:gd name="connsiteX36" fmla="*/ 3773471 w 6230568"/>
              <a:gd name="connsiteY36" fmla="*/ 4239028 h 4239440"/>
              <a:gd name="connsiteX37" fmla="*/ 2569285 w 6230568"/>
              <a:gd name="connsiteY37" fmla="*/ 4103275 h 4239440"/>
              <a:gd name="connsiteX38" fmla="*/ 2693948 w 6230568"/>
              <a:gd name="connsiteY38" fmla="*/ 4061593 h 4239440"/>
              <a:gd name="connsiteX39" fmla="*/ 2588788 w 6230568"/>
              <a:gd name="connsiteY39" fmla="*/ 4062358 h 4239440"/>
              <a:gd name="connsiteX40" fmla="*/ 2300073 w 6230568"/>
              <a:gd name="connsiteY40" fmla="*/ 4008822 h 4239440"/>
              <a:gd name="connsiteX41" fmla="*/ 1508500 w 6230568"/>
              <a:gd name="connsiteY41" fmla="*/ 3798118 h 4239440"/>
              <a:gd name="connsiteX42" fmla="*/ 1061089 w 6230568"/>
              <a:gd name="connsiteY42" fmla="*/ 3697546 h 4239440"/>
              <a:gd name="connsiteX43" fmla="*/ 939102 w 6230568"/>
              <a:gd name="connsiteY43" fmla="*/ 3648216 h 4239440"/>
              <a:gd name="connsiteX44" fmla="*/ 1243495 w 6230568"/>
              <a:gd name="connsiteY44" fmla="*/ 3624890 h 4239440"/>
              <a:gd name="connsiteX45" fmla="*/ 1083651 w 6230568"/>
              <a:gd name="connsiteY45" fmla="*/ 3595827 h 4239440"/>
              <a:gd name="connsiteX46" fmla="*/ 966636 w 6230568"/>
              <a:gd name="connsiteY46" fmla="*/ 3605770 h 4239440"/>
              <a:gd name="connsiteX47" fmla="*/ 885566 w 6230568"/>
              <a:gd name="connsiteY47" fmla="*/ 3609976 h 4239440"/>
              <a:gd name="connsiteX48" fmla="*/ 641976 w 6230568"/>
              <a:gd name="connsiteY48" fmla="*/ 3567912 h 4239440"/>
              <a:gd name="connsiteX49" fmla="*/ 399533 w 6230568"/>
              <a:gd name="connsiteY49" fmla="*/ 3583590 h 4239440"/>
              <a:gd name="connsiteX50" fmla="*/ 409093 w 6230568"/>
              <a:gd name="connsiteY50" fmla="*/ 3548792 h 4239440"/>
              <a:gd name="connsiteX51" fmla="*/ 792642 w 6230568"/>
              <a:gd name="connsiteY51" fmla="*/ 3417628 h 4239440"/>
              <a:gd name="connsiteX52" fmla="*/ 771610 w 6230568"/>
              <a:gd name="connsiteY52" fmla="*/ 3345736 h 4239440"/>
              <a:gd name="connsiteX53" fmla="*/ 945986 w 6230568"/>
              <a:gd name="connsiteY53" fmla="*/ 3317056 h 4239440"/>
              <a:gd name="connsiteX54" fmla="*/ 892449 w 6230568"/>
              <a:gd name="connsiteY54" fmla="*/ 3285316 h 4239440"/>
              <a:gd name="connsiteX55" fmla="*/ 949045 w 6230568"/>
              <a:gd name="connsiteY55" fmla="*/ 3262755 h 4239440"/>
              <a:gd name="connsiteX56" fmla="*/ 1252673 w 6230568"/>
              <a:gd name="connsiteY56" fmla="*/ 3200041 h 4239440"/>
              <a:gd name="connsiteX57" fmla="*/ 388825 w 6230568"/>
              <a:gd name="connsiteY57" fmla="*/ 3176714 h 4239440"/>
              <a:gd name="connsiteX58" fmla="*/ 127644 w 6230568"/>
              <a:gd name="connsiteY58" fmla="*/ 3111323 h 4239440"/>
              <a:gd name="connsiteX59" fmla="*/ 437008 w 6230568"/>
              <a:gd name="connsiteY59" fmla="*/ 2921652 h 4239440"/>
              <a:gd name="connsiteX60" fmla="*/ 601441 w 6230568"/>
              <a:gd name="connsiteY60" fmla="*/ 2840965 h 4239440"/>
              <a:gd name="connsiteX61" fmla="*/ 330700 w 6230568"/>
              <a:gd name="connsiteY61" fmla="*/ 2859320 h 4239440"/>
              <a:gd name="connsiteX62" fmla="*/ 534521 w 6230568"/>
              <a:gd name="connsiteY62" fmla="*/ 2720126 h 4239440"/>
              <a:gd name="connsiteX63" fmla="*/ 492839 w 6230568"/>
              <a:gd name="connsiteY63" fmla="*/ 2694505 h 4239440"/>
              <a:gd name="connsiteX64" fmla="*/ 416358 w 6230568"/>
              <a:gd name="connsiteY64" fmla="*/ 2677297 h 4239440"/>
              <a:gd name="connsiteX65" fmla="*/ 761285 w 6230568"/>
              <a:gd name="connsiteY65" fmla="*/ 2589726 h 4239440"/>
              <a:gd name="connsiteX66" fmla="*/ 664920 w 6230568"/>
              <a:gd name="connsiteY66" fmla="*/ 2466593 h 4239440"/>
              <a:gd name="connsiteX67" fmla="*/ 740253 w 6230568"/>
              <a:gd name="connsiteY67" fmla="*/ 2438677 h 4239440"/>
              <a:gd name="connsiteX68" fmla="*/ 650006 w 6230568"/>
              <a:gd name="connsiteY68" fmla="*/ 2435236 h 4239440"/>
              <a:gd name="connsiteX69" fmla="*/ 578879 w 6230568"/>
              <a:gd name="connsiteY69" fmla="*/ 2435618 h 4239440"/>
              <a:gd name="connsiteX70" fmla="*/ 451157 w 6230568"/>
              <a:gd name="connsiteY70" fmla="*/ 2404644 h 4239440"/>
              <a:gd name="connsiteX71" fmla="*/ 2216 w 6230568"/>
              <a:gd name="connsiteY71" fmla="*/ 2456650 h 4239440"/>
              <a:gd name="connsiteX72" fmla="*/ 97052 w 6230568"/>
              <a:gd name="connsiteY72" fmla="*/ 2383611 h 4239440"/>
              <a:gd name="connsiteX73" fmla="*/ 210626 w 6230568"/>
              <a:gd name="connsiteY73" fmla="*/ 2341930 h 4239440"/>
              <a:gd name="connsiteX74" fmla="*/ 57282 w 6230568"/>
              <a:gd name="connsiteY74" fmla="*/ 2319750 h 4239440"/>
              <a:gd name="connsiteX75" fmla="*/ 365499 w 6230568"/>
              <a:gd name="connsiteY75" fmla="*/ 2250153 h 4239440"/>
              <a:gd name="connsiteX76" fmla="*/ 290548 w 6230568"/>
              <a:gd name="connsiteY76" fmla="*/ 2187821 h 4239440"/>
              <a:gd name="connsiteX77" fmla="*/ 482896 w 6230568"/>
              <a:gd name="connsiteY77" fmla="*/ 1906755 h 4239440"/>
              <a:gd name="connsiteX78" fmla="*/ 867211 w 6230568"/>
              <a:gd name="connsiteY78" fmla="*/ 1747294 h 4239440"/>
              <a:gd name="connsiteX79" fmla="*/ 1063766 w 6230568"/>
              <a:gd name="connsiteY79" fmla="*/ 1734674 h 4239440"/>
              <a:gd name="connsiteX80" fmla="*/ 1008701 w 6230568"/>
              <a:gd name="connsiteY80" fmla="*/ 1683432 h 4239440"/>
              <a:gd name="connsiteX81" fmla="*/ 1152865 w 6230568"/>
              <a:gd name="connsiteY81" fmla="*/ 1394719 h 4239440"/>
              <a:gd name="connsiteX82" fmla="*/ 998376 w 6230568"/>
              <a:gd name="connsiteY82" fmla="*/ 1411927 h 4239440"/>
              <a:gd name="connsiteX83" fmla="*/ 206419 w 6230568"/>
              <a:gd name="connsiteY83" fmla="*/ 1424164 h 4239440"/>
              <a:gd name="connsiteX84" fmla="*/ 128027 w 6230568"/>
              <a:gd name="connsiteY84" fmla="*/ 1413074 h 4239440"/>
              <a:gd name="connsiteX85" fmla="*/ 672950 w 6230568"/>
              <a:gd name="connsiteY85" fmla="*/ 1268143 h 4239440"/>
              <a:gd name="connsiteX86" fmla="*/ 457658 w 6230568"/>
              <a:gd name="connsiteY86" fmla="*/ 1229138 h 4239440"/>
              <a:gd name="connsiteX87" fmla="*/ 407945 w 6230568"/>
              <a:gd name="connsiteY87" fmla="*/ 1213459 h 4239440"/>
              <a:gd name="connsiteX88" fmla="*/ 453451 w 6230568"/>
              <a:gd name="connsiteY88" fmla="*/ 1172924 h 4239440"/>
              <a:gd name="connsiteX89" fmla="*/ 568172 w 6230568"/>
              <a:gd name="connsiteY89" fmla="*/ 1132007 h 4239440"/>
              <a:gd name="connsiteX90" fmla="*/ 255367 w 6230568"/>
              <a:gd name="connsiteY90" fmla="*/ 1190898 h 4239440"/>
              <a:gd name="connsiteX91" fmla="*/ 277546 w 6230568"/>
              <a:gd name="connsiteY91" fmla="*/ 1128567 h 4239440"/>
              <a:gd name="connsiteX92" fmla="*/ 246572 w 6230568"/>
              <a:gd name="connsiteY92" fmla="*/ 1072353 h 4239440"/>
              <a:gd name="connsiteX93" fmla="*/ 422859 w 6230568"/>
              <a:gd name="connsiteY93" fmla="*/ 1000078 h 4239440"/>
              <a:gd name="connsiteX94" fmla="*/ 668362 w 6230568"/>
              <a:gd name="connsiteY94" fmla="*/ 858972 h 4239440"/>
              <a:gd name="connsiteX95" fmla="*/ 914629 w 6230568"/>
              <a:gd name="connsiteY95" fmla="*/ 768725 h 4239440"/>
              <a:gd name="connsiteX96" fmla="*/ 1117684 w 6230568"/>
              <a:gd name="connsiteY96" fmla="*/ 688420 h 4239440"/>
              <a:gd name="connsiteX97" fmla="*/ 928778 w 6230568"/>
              <a:gd name="connsiteY97" fmla="*/ 701040 h 4239440"/>
              <a:gd name="connsiteX98" fmla="*/ 1243877 w 6230568"/>
              <a:gd name="connsiteY98" fmla="*/ 574464 h 4239440"/>
              <a:gd name="connsiteX99" fmla="*/ 1291678 w 6230568"/>
              <a:gd name="connsiteY99" fmla="*/ 566434 h 4239440"/>
              <a:gd name="connsiteX100" fmla="*/ 1797596 w 6230568"/>
              <a:gd name="connsiteY100" fmla="*/ 476952 h 4239440"/>
              <a:gd name="connsiteX101" fmla="*/ 1895491 w 6230568"/>
              <a:gd name="connsiteY101" fmla="*/ 432593 h 4239440"/>
              <a:gd name="connsiteX102" fmla="*/ 1782682 w 6230568"/>
              <a:gd name="connsiteY102" fmla="*/ 423033 h 4239440"/>
              <a:gd name="connsiteX103" fmla="*/ 1406781 w 6230568"/>
              <a:gd name="connsiteY103" fmla="*/ 449419 h 4239440"/>
              <a:gd name="connsiteX104" fmla="*/ 1662226 w 6230568"/>
              <a:gd name="connsiteY104" fmla="*/ 393970 h 4239440"/>
              <a:gd name="connsiteX105" fmla="*/ 1383837 w 6230568"/>
              <a:gd name="connsiteY105" fmla="*/ 376762 h 4239440"/>
              <a:gd name="connsiteX106" fmla="*/ 1318063 w 6230568"/>
              <a:gd name="connsiteY106" fmla="*/ 333168 h 4239440"/>
              <a:gd name="connsiteX107" fmla="*/ 1365099 w 6230568"/>
              <a:gd name="connsiteY107" fmla="*/ 290722 h 4239440"/>
              <a:gd name="connsiteX108" fmla="*/ 1536798 w 6230568"/>
              <a:gd name="connsiteY108" fmla="*/ 244069 h 4239440"/>
              <a:gd name="connsiteX109" fmla="*/ 1711938 w 6230568"/>
              <a:gd name="connsiteY109" fmla="*/ 175619 h 4239440"/>
              <a:gd name="connsiteX110" fmla="*/ 2273687 w 6230568"/>
              <a:gd name="connsiteY110" fmla="*/ 78488 h 4239440"/>
              <a:gd name="connsiteX111" fmla="*/ 2646913 w 6230568"/>
              <a:gd name="connsiteY111" fmla="*/ 46749 h 4239440"/>
              <a:gd name="connsiteX112" fmla="*/ 3362388 w 6230568"/>
              <a:gd name="connsiteY112" fmla="*/ 861 h 423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230568" h="4239440">
                <a:moveTo>
                  <a:pt x="3362388" y="861"/>
                </a:moveTo>
                <a:cubicBezTo>
                  <a:pt x="3584946" y="-3346"/>
                  <a:pt x="3805210" y="8891"/>
                  <a:pt x="4026621" y="15392"/>
                </a:cubicBezTo>
                <a:cubicBezTo>
                  <a:pt x="4388374" y="26482"/>
                  <a:pt x="4752039" y="26099"/>
                  <a:pt x="5114556" y="34130"/>
                </a:cubicBezTo>
                <a:cubicBezTo>
                  <a:pt x="5340556" y="39101"/>
                  <a:pt x="5563879" y="57074"/>
                  <a:pt x="5776495" y="112905"/>
                </a:cubicBezTo>
                <a:cubicBezTo>
                  <a:pt x="5806322" y="120935"/>
                  <a:pt x="5839973" y="122465"/>
                  <a:pt x="5862918" y="141585"/>
                </a:cubicBezTo>
                <a:cubicBezTo>
                  <a:pt x="5888539" y="162999"/>
                  <a:pt x="5878214" y="194356"/>
                  <a:pt x="5840738" y="200475"/>
                </a:cubicBezTo>
                <a:cubicBezTo>
                  <a:pt x="5792938" y="208505"/>
                  <a:pt x="5743991" y="210800"/>
                  <a:pt x="5691219" y="216153"/>
                </a:cubicBezTo>
                <a:cubicBezTo>
                  <a:pt x="5711486" y="245598"/>
                  <a:pt x="5760434" y="223419"/>
                  <a:pt x="5773053" y="260130"/>
                </a:cubicBezTo>
                <a:cubicBezTo>
                  <a:pt x="5716458" y="285368"/>
                  <a:pt x="5648008" y="268925"/>
                  <a:pt x="5593324" y="293781"/>
                </a:cubicBezTo>
                <a:cubicBezTo>
                  <a:pt x="5594854" y="310989"/>
                  <a:pt x="5607090" y="312519"/>
                  <a:pt x="5617033" y="317108"/>
                </a:cubicBezTo>
                <a:cubicBezTo>
                  <a:pt x="5626976" y="321314"/>
                  <a:pt x="5651831" y="315196"/>
                  <a:pt x="5641124" y="339287"/>
                </a:cubicBezTo>
                <a:cubicBezTo>
                  <a:pt x="5527551" y="353818"/>
                  <a:pt x="5418949" y="403148"/>
                  <a:pt x="5299256" y="396265"/>
                </a:cubicBezTo>
                <a:cubicBezTo>
                  <a:pt x="5447247" y="409649"/>
                  <a:pt x="5572292" y="464333"/>
                  <a:pt x="5703073" y="500661"/>
                </a:cubicBezTo>
                <a:cubicBezTo>
                  <a:pt x="5697720" y="543490"/>
                  <a:pt x="5644949" y="526282"/>
                  <a:pt x="5629652" y="556874"/>
                </a:cubicBezTo>
                <a:cubicBezTo>
                  <a:pt x="5713398" y="578288"/>
                  <a:pt x="5793703" y="603527"/>
                  <a:pt x="5862918" y="645591"/>
                </a:cubicBezTo>
                <a:cubicBezTo>
                  <a:pt x="5925250" y="683449"/>
                  <a:pt x="5984521" y="725131"/>
                  <a:pt x="6052207" y="756106"/>
                </a:cubicBezTo>
                <a:cubicBezTo>
                  <a:pt x="6123334" y="788611"/>
                  <a:pt x="6166545" y="830293"/>
                  <a:pt x="6158515" y="901419"/>
                </a:cubicBezTo>
                <a:cubicBezTo>
                  <a:pt x="6155073" y="930482"/>
                  <a:pt x="6164251" y="954955"/>
                  <a:pt x="6195990" y="966427"/>
                </a:cubicBezTo>
                <a:cubicBezTo>
                  <a:pt x="6235378" y="980576"/>
                  <a:pt x="6231172" y="1001990"/>
                  <a:pt x="6229642" y="1034878"/>
                </a:cubicBezTo>
                <a:cubicBezTo>
                  <a:pt x="6227347" y="1074265"/>
                  <a:pt x="6207080" y="1089562"/>
                  <a:pt x="6171516" y="1102946"/>
                </a:cubicBezTo>
                <a:cubicBezTo>
                  <a:pt x="6120657" y="1121682"/>
                  <a:pt x="6120274" y="1150745"/>
                  <a:pt x="6133659" y="1185545"/>
                </a:cubicBezTo>
                <a:cubicBezTo>
                  <a:pt x="6140925" y="1204664"/>
                  <a:pt x="6152014" y="1219961"/>
                  <a:pt x="6168458" y="1234110"/>
                </a:cubicBezTo>
                <a:cubicBezTo>
                  <a:pt x="6225435" y="1283439"/>
                  <a:pt x="6225053" y="1284204"/>
                  <a:pt x="6169222" y="1342712"/>
                </a:cubicBezTo>
                <a:cubicBezTo>
                  <a:pt x="6154308" y="1358390"/>
                  <a:pt x="6138247" y="1368715"/>
                  <a:pt x="6145131" y="1393954"/>
                </a:cubicBezTo>
                <a:cubicBezTo>
                  <a:pt x="6168458" y="1477700"/>
                  <a:pt x="6165398" y="1477700"/>
                  <a:pt x="6071709" y="1505233"/>
                </a:cubicBezTo>
                <a:cubicBezTo>
                  <a:pt x="6050295" y="1511734"/>
                  <a:pt x="6021615" y="1505998"/>
                  <a:pt x="6009378" y="1530089"/>
                </a:cubicBezTo>
                <a:cubicBezTo>
                  <a:pt x="6017026" y="1547680"/>
                  <a:pt x="5999053" y="1972146"/>
                  <a:pt x="6015879" y="1979030"/>
                </a:cubicBezTo>
                <a:cubicBezTo>
                  <a:pt x="6147425" y="2032948"/>
                  <a:pt x="6163868" y="2096427"/>
                  <a:pt x="6061385" y="2196234"/>
                </a:cubicBezTo>
                <a:cubicBezTo>
                  <a:pt x="5992552" y="2263155"/>
                  <a:pt x="6000582" y="2372522"/>
                  <a:pt x="6029263" y="2440972"/>
                </a:cubicBezTo>
                <a:cubicBezTo>
                  <a:pt x="6137482" y="2471182"/>
                  <a:pt x="6113774" y="2551486"/>
                  <a:pt x="6135571" y="2621848"/>
                </a:cubicBezTo>
                <a:cubicBezTo>
                  <a:pt x="6151632" y="2674620"/>
                  <a:pt x="6088535" y="2667354"/>
                  <a:pt x="6091594" y="2691446"/>
                </a:cubicBezTo>
                <a:cubicBezTo>
                  <a:pt x="6131364" y="2720508"/>
                  <a:pt x="6184518" y="2729686"/>
                  <a:pt x="6215493" y="2769456"/>
                </a:cubicBezTo>
                <a:cubicBezTo>
                  <a:pt x="6159662" y="2798518"/>
                  <a:pt x="6131364" y="2839435"/>
                  <a:pt x="6100389" y="2880352"/>
                </a:cubicBezTo>
                <a:cubicBezTo>
                  <a:pt x="6050295" y="2946890"/>
                  <a:pt x="5982227" y="3003103"/>
                  <a:pt x="5909953" y="3053963"/>
                </a:cubicBezTo>
                <a:cubicBezTo>
                  <a:pt x="5873243" y="3408068"/>
                  <a:pt x="5754698" y="3779763"/>
                  <a:pt x="5741696" y="3798118"/>
                </a:cubicBezTo>
                <a:cubicBezTo>
                  <a:pt x="5688160" y="3792764"/>
                  <a:pt x="5584146" y="4006910"/>
                  <a:pt x="5493899" y="4026795"/>
                </a:cubicBezTo>
                <a:cubicBezTo>
                  <a:pt x="5399063" y="4048592"/>
                  <a:pt x="3988763" y="4249736"/>
                  <a:pt x="3773471" y="4239028"/>
                </a:cubicBezTo>
                <a:cubicBezTo>
                  <a:pt x="2603319" y="4182050"/>
                  <a:pt x="2569285" y="4103275"/>
                  <a:pt x="2569285" y="4103275"/>
                </a:cubicBezTo>
                <a:cubicBezTo>
                  <a:pt x="2569285" y="4103275"/>
                  <a:pt x="2635823" y="4083773"/>
                  <a:pt x="2693948" y="4061593"/>
                </a:cubicBezTo>
                <a:cubicBezTo>
                  <a:pt x="2658767" y="4062741"/>
                  <a:pt x="2623587" y="4063505"/>
                  <a:pt x="2588788" y="4062358"/>
                </a:cubicBezTo>
                <a:cubicBezTo>
                  <a:pt x="2319193" y="4054328"/>
                  <a:pt x="2565461" y="4039414"/>
                  <a:pt x="2300073" y="4008822"/>
                </a:cubicBezTo>
                <a:cubicBezTo>
                  <a:pt x="1852280" y="3957198"/>
                  <a:pt x="1919582" y="3943813"/>
                  <a:pt x="1508500" y="3798118"/>
                </a:cubicBezTo>
                <a:cubicBezTo>
                  <a:pt x="1472171" y="3785116"/>
                  <a:pt x="1217109" y="3706342"/>
                  <a:pt x="1061089" y="3697546"/>
                </a:cubicBezTo>
                <a:cubicBezTo>
                  <a:pt x="1019790" y="3695252"/>
                  <a:pt x="974667" y="3696017"/>
                  <a:pt x="939102" y="3648216"/>
                </a:cubicBezTo>
                <a:cubicBezTo>
                  <a:pt x="1048088" y="3649746"/>
                  <a:pt x="1141776" y="3649746"/>
                  <a:pt x="1243495" y="3624890"/>
                </a:cubicBezTo>
                <a:cubicBezTo>
                  <a:pt x="1189194" y="3590473"/>
                  <a:pt x="1126862" y="3619919"/>
                  <a:pt x="1083651" y="3595827"/>
                </a:cubicBezTo>
                <a:cubicBezTo>
                  <a:pt x="1043116" y="3573648"/>
                  <a:pt x="1007935" y="3570589"/>
                  <a:pt x="966636" y="3605770"/>
                </a:cubicBezTo>
                <a:cubicBezTo>
                  <a:pt x="945221" y="3624125"/>
                  <a:pt x="907363" y="3620683"/>
                  <a:pt x="885566" y="3609976"/>
                </a:cubicBezTo>
                <a:cubicBezTo>
                  <a:pt x="768933" y="3552233"/>
                  <a:pt x="771610" y="3552998"/>
                  <a:pt x="641976" y="3567912"/>
                </a:cubicBezTo>
                <a:cubicBezTo>
                  <a:pt x="559377" y="3577089"/>
                  <a:pt x="475248" y="3593533"/>
                  <a:pt x="399533" y="3583590"/>
                </a:cubicBezTo>
                <a:cubicBezTo>
                  <a:pt x="389973" y="3561793"/>
                  <a:pt x="398385" y="3551851"/>
                  <a:pt x="409093" y="3548792"/>
                </a:cubicBezTo>
                <a:cubicBezTo>
                  <a:pt x="583468" y="3501374"/>
                  <a:pt x="615972" y="3447073"/>
                  <a:pt x="792642" y="3417628"/>
                </a:cubicBezTo>
                <a:cubicBezTo>
                  <a:pt x="805644" y="3384359"/>
                  <a:pt x="741400" y="3378622"/>
                  <a:pt x="771610" y="3345736"/>
                </a:cubicBezTo>
                <a:cubicBezTo>
                  <a:pt x="826676" y="3320115"/>
                  <a:pt x="891302" y="3350325"/>
                  <a:pt x="945986" y="3317056"/>
                </a:cubicBezTo>
                <a:cubicBezTo>
                  <a:pt x="936426" y="3293347"/>
                  <a:pt x="890537" y="3310555"/>
                  <a:pt x="892449" y="3285316"/>
                </a:cubicBezTo>
                <a:cubicBezTo>
                  <a:pt x="894744" y="3256254"/>
                  <a:pt x="926866" y="3260843"/>
                  <a:pt x="949045" y="3262755"/>
                </a:cubicBezTo>
                <a:cubicBezTo>
                  <a:pt x="1056500" y="3272697"/>
                  <a:pt x="1149806" y="3218396"/>
                  <a:pt x="1252673" y="3200041"/>
                </a:cubicBezTo>
                <a:cubicBezTo>
                  <a:pt x="1142923" y="3154152"/>
                  <a:pt x="503164" y="3190863"/>
                  <a:pt x="388825" y="3176714"/>
                </a:cubicBezTo>
                <a:cubicBezTo>
                  <a:pt x="269133" y="3162183"/>
                  <a:pt x="78697" y="3123560"/>
                  <a:pt x="127644" y="3111323"/>
                </a:cubicBezTo>
                <a:cubicBezTo>
                  <a:pt x="183093" y="3097175"/>
                  <a:pt x="380795" y="2929300"/>
                  <a:pt x="437008" y="2921652"/>
                </a:cubicBezTo>
                <a:cubicBezTo>
                  <a:pt x="502399" y="2912857"/>
                  <a:pt x="515401" y="2901002"/>
                  <a:pt x="601441" y="2840965"/>
                </a:cubicBezTo>
                <a:cubicBezTo>
                  <a:pt x="658037" y="2801577"/>
                  <a:pt x="422477" y="2887235"/>
                  <a:pt x="330700" y="2859320"/>
                </a:cubicBezTo>
                <a:cubicBezTo>
                  <a:pt x="297049" y="2848995"/>
                  <a:pt x="534521" y="2740010"/>
                  <a:pt x="534521" y="2720126"/>
                </a:cubicBezTo>
                <a:cubicBezTo>
                  <a:pt x="534521" y="2699093"/>
                  <a:pt x="513106" y="2694505"/>
                  <a:pt x="492839" y="2694505"/>
                </a:cubicBezTo>
                <a:cubicBezTo>
                  <a:pt x="447715" y="2694505"/>
                  <a:pt x="461482" y="2676149"/>
                  <a:pt x="416358" y="2677297"/>
                </a:cubicBezTo>
                <a:cubicBezTo>
                  <a:pt x="548670" y="2624143"/>
                  <a:pt x="630504" y="2638292"/>
                  <a:pt x="761285" y="2589726"/>
                </a:cubicBezTo>
                <a:cubicBezTo>
                  <a:pt x="825147" y="2566017"/>
                  <a:pt x="599147" y="2487242"/>
                  <a:pt x="664920" y="2466593"/>
                </a:cubicBezTo>
                <a:cubicBezTo>
                  <a:pt x="689776" y="2458562"/>
                  <a:pt x="723045" y="2466975"/>
                  <a:pt x="740253" y="2438677"/>
                </a:cubicBezTo>
                <a:cubicBezTo>
                  <a:pt x="713103" y="2416116"/>
                  <a:pt x="677157" y="2426058"/>
                  <a:pt x="650006" y="2435236"/>
                </a:cubicBezTo>
                <a:cubicBezTo>
                  <a:pt x="580791" y="2458945"/>
                  <a:pt x="585763" y="2453209"/>
                  <a:pt x="578879" y="2435618"/>
                </a:cubicBezTo>
                <a:cubicBezTo>
                  <a:pt x="556318" y="2375581"/>
                  <a:pt x="500487" y="2394701"/>
                  <a:pt x="451157" y="2404644"/>
                </a:cubicBezTo>
                <a:cubicBezTo>
                  <a:pt x="302020" y="2434471"/>
                  <a:pt x="150971" y="2426058"/>
                  <a:pt x="2216" y="2456650"/>
                </a:cubicBezTo>
                <a:cubicBezTo>
                  <a:pt x="-13844" y="2460092"/>
                  <a:pt x="61489" y="2391642"/>
                  <a:pt x="97052" y="2383611"/>
                </a:cubicBezTo>
                <a:cubicBezTo>
                  <a:pt x="135675" y="2375199"/>
                  <a:pt x="183093" y="2381317"/>
                  <a:pt x="210626" y="2341930"/>
                </a:cubicBezTo>
                <a:cubicBezTo>
                  <a:pt x="161678" y="2331987"/>
                  <a:pt x="105848" y="2351107"/>
                  <a:pt x="57282" y="2319750"/>
                </a:cubicBezTo>
                <a:cubicBezTo>
                  <a:pt x="165120" y="2276539"/>
                  <a:pt x="272575" y="2278068"/>
                  <a:pt x="365499" y="2250153"/>
                </a:cubicBezTo>
                <a:cubicBezTo>
                  <a:pt x="373912" y="2198529"/>
                  <a:pt x="312727" y="2217266"/>
                  <a:pt x="290548" y="2187821"/>
                </a:cubicBezTo>
                <a:cubicBezTo>
                  <a:pt x="990345" y="2137344"/>
                  <a:pt x="599529" y="1988207"/>
                  <a:pt x="482896" y="1906755"/>
                </a:cubicBezTo>
                <a:cubicBezTo>
                  <a:pt x="443891" y="1879605"/>
                  <a:pt x="853827" y="1750735"/>
                  <a:pt x="867211" y="1747294"/>
                </a:cubicBezTo>
                <a:cubicBezTo>
                  <a:pt x="901245" y="1739263"/>
                  <a:pt x="1036233" y="1744999"/>
                  <a:pt x="1063766" y="1734674"/>
                </a:cubicBezTo>
                <a:cubicBezTo>
                  <a:pt x="1098947" y="1721673"/>
                  <a:pt x="982696" y="1699111"/>
                  <a:pt x="1008701" y="1683432"/>
                </a:cubicBezTo>
                <a:cubicBezTo>
                  <a:pt x="1191107" y="1572918"/>
                  <a:pt x="1204107" y="1406573"/>
                  <a:pt x="1152865" y="1394719"/>
                </a:cubicBezTo>
                <a:cubicBezTo>
                  <a:pt x="1099712" y="1382482"/>
                  <a:pt x="1047706" y="1392042"/>
                  <a:pt x="998376" y="1411927"/>
                </a:cubicBezTo>
                <a:cubicBezTo>
                  <a:pt x="918070" y="1444431"/>
                  <a:pt x="362057" y="1398160"/>
                  <a:pt x="206419" y="1424164"/>
                </a:cubicBezTo>
                <a:cubicBezTo>
                  <a:pt x="182710" y="1427988"/>
                  <a:pt x="150589" y="1445196"/>
                  <a:pt x="128027" y="1413074"/>
                </a:cubicBezTo>
                <a:cubicBezTo>
                  <a:pt x="288254" y="1309060"/>
                  <a:pt x="493986" y="1338888"/>
                  <a:pt x="672950" y="1268143"/>
                </a:cubicBezTo>
                <a:cubicBezTo>
                  <a:pt x="602588" y="1219578"/>
                  <a:pt x="531079" y="1221873"/>
                  <a:pt x="457658" y="1229138"/>
                </a:cubicBezTo>
                <a:cubicBezTo>
                  <a:pt x="438538" y="1231050"/>
                  <a:pt x="412534" y="1233727"/>
                  <a:pt x="407945" y="1213459"/>
                </a:cubicBezTo>
                <a:cubicBezTo>
                  <a:pt x="402209" y="1187838"/>
                  <a:pt x="433184" y="1183250"/>
                  <a:pt x="453451" y="1172924"/>
                </a:cubicBezTo>
                <a:cubicBezTo>
                  <a:pt x="484426" y="1156863"/>
                  <a:pt x="530314" y="1175984"/>
                  <a:pt x="568172" y="1132007"/>
                </a:cubicBezTo>
                <a:cubicBezTo>
                  <a:pt x="453451" y="1142333"/>
                  <a:pt x="356704" y="1160305"/>
                  <a:pt x="255367" y="1190898"/>
                </a:cubicBezTo>
                <a:cubicBezTo>
                  <a:pt x="264162" y="1163747"/>
                  <a:pt x="294754" y="1151128"/>
                  <a:pt x="277546" y="1128567"/>
                </a:cubicBezTo>
                <a:cubicBezTo>
                  <a:pt x="264545" y="1111740"/>
                  <a:pt x="227452" y="1103709"/>
                  <a:pt x="246572" y="1072353"/>
                </a:cubicBezTo>
                <a:cubicBezTo>
                  <a:pt x="300490" y="1039083"/>
                  <a:pt x="376971" y="1047879"/>
                  <a:pt x="422859" y="1000078"/>
                </a:cubicBezTo>
                <a:cubicBezTo>
                  <a:pt x="487868" y="932012"/>
                  <a:pt x="588822" y="908684"/>
                  <a:pt x="668362" y="858972"/>
                </a:cubicBezTo>
                <a:cubicBezTo>
                  <a:pt x="694747" y="842911"/>
                  <a:pt x="867976" y="786699"/>
                  <a:pt x="914629" y="768725"/>
                </a:cubicBezTo>
                <a:cubicBezTo>
                  <a:pt x="979637" y="743486"/>
                  <a:pt x="1053823" y="734691"/>
                  <a:pt x="1117684" y="688420"/>
                </a:cubicBezTo>
                <a:cubicBezTo>
                  <a:pt x="1054970" y="678860"/>
                  <a:pt x="1004112" y="722072"/>
                  <a:pt x="928778" y="701040"/>
                </a:cubicBezTo>
                <a:cubicBezTo>
                  <a:pt x="1048088" y="656299"/>
                  <a:pt x="1157454" y="636031"/>
                  <a:pt x="1243877" y="574464"/>
                </a:cubicBezTo>
                <a:cubicBezTo>
                  <a:pt x="1254585" y="566816"/>
                  <a:pt x="1275617" y="569111"/>
                  <a:pt x="1291678" y="566434"/>
                </a:cubicBezTo>
                <a:cubicBezTo>
                  <a:pt x="1460699" y="539283"/>
                  <a:pt x="1630486" y="516339"/>
                  <a:pt x="1797596" y="476952"/>
                </a:cubicBezTo>
                <a:cubicBezTo>
                  <a:pt x="1835454" y="467774"/>
                  <a:pt x="1902374" y="465480"/>
                  <a:pt x="1895491" y="432593"/>
                </a:cubicBezTo>
                <a:cubicBezTo>
                  <a:pt x="1885166" y="383263"/>
                  <a:pt x="1822835" y="418444"/>
                  <a:pt x="1782682" y="423033"/>
                </a:cubicBezTo>
                <a:cubicBezTo>
                  <a:pt x="1658019" y="437947"/>
                  <a:pt x="1533356" y="463950"/>
                  <a:pt x="1406781" y="449419"/>
                </a:cubicBezTo>
                <a:cubicBezTo>
                  <a:pt x="1492056" y="431064"/>
                  <a:pt x="1576950" y="412326"/>
                  <a:pt x="1662226" y="393970"/>
                </a:cubicBezTo>
                <a:cubicBezTo>
                  <a:pt x="1564330" y="400471"/>
                  <a:pt x="1479055" y="357642"/>
                  <a:pt x="1383837" y="376762"/>
                </a:cubicBezTo>
                <a:cubicBezTo>
                  <a:pt x="1353244" y="382881"/>
                  <a:pt x="1321123" y="363378"/>
                  <a:pt x="1318063" y="333168"/>
                </a:cubicBezTo>
                <a:cubicBezTo>
                  <a:pt x="1314622" y="309077"/>
                  <a:pt x="1343302" y="298370"/>
                  <a:pt x="1365099" y="290722"/>
                </a:cubicBezTo>
                <a:cubicBezTo>
                  <a:pt x="1420930" y="271219"/>
                  <a:pt x="1465288" y="213477"/>
                  <a:pt x="1536798" y="244069"/>
                </a:cubicBezTo>
                <a:cubicBezTo>
                  <a:pt x="1581921" y="195886"/>
                  <a:pt x="1653813" y="188238"/>
                  <a:pt x="1711938" y="175619"/>
                </a:cubicBezTo>
                <a:cubicBezTo>
                  <a:pt x="1897403" y="135849"/>
                  <a:pt x="2085546" y="104874"/>
                  <a:pt x="2273687" y="78488"/>
                </a:cubicBezTo>
                <a:cubicBezTo>
                  <a:pt x="2397204" y="61280"/>
                  <a:pt x="2524544" y="68546"/>
                  <a:pt x="2646913" y="46749"/>
                </a:cubicBezTo>
                <a:cubicBezTo>
                  <a:pt x="2886297" y="4302"/>
                  <a:pt x="3124151" y="5450"/>
                  <a:pt x="3362388" y="861"/>
                </a:cubicBez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E92429-1E4D-6B47-A2B3-2711B6484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5426"/>
            <a:ext cx="3220880" cy="4024310"/>
          </a:xfrm>
        </p:spPr>
        <p:txBody>
          <a:bodyPr>
            <a:normAutofit/>
          </a:bodyPr>
          <a:lstStyle/>
          <a:p>
            <a:r>
              <a:rPr lang="en-GB" sz="3600"/>
              <a:t>What is the </a:t>
            </a:r>
            <a:r>
              <a:rPr lang="en-GB" sz="3600" b="1"/>
              <a:t>impact</a:t>
            </a:r>
            <a:r>
              <a:rPr lang="en-GB" sz="3600"/>
              <a:t> if I am absent from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DE0032-AC19-41F9-B33C-3213DEB0E7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466148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4392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88F20F8-60BF-42FE-A252-DFD5A7445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rgbClr val="81A8AC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5E0076-8C95-EB43-BFA7-8B1363BCF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What good attendance looks like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5D0C86-BDB9-4115-B840-EADD29FCBC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852704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0034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1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03E6F2-0562-E747-A943-16D67C7B4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How can I improve my attendance? 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93BEDA57-9850-4CD0-A817-B54F5676CC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358267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4855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D1D7EF1B-7265-4A47-AB85-5639DB833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A770EBD-5B77-46EC-BF58-EF27ACD6B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3615" y="0"/>
            <a:ext cx="7299977" cy="6858000"/>
          </a:xfrm>
          <a:custGeom>
            <a:avLst/>
            <a:gdLst>
              <a:gd name="connsiteX0" fmla="*/ 1008599 w 7299977"/>
              <a:gd name="connsiteY0" fmla="*/ 0 h 6858000"/>
              <a:gd name="connsiteX1" fmla="*/ 4420653 w 7299977"/>
              <a:gd name="connsiteY1" fmla="*/ 0 h 6858000"/>
              <a:gd name="connsiteX2" fmla="*/ 5511704 w 7299977"/>
              <a:gd name="connsiteY2" fmla="*/ 0 h 6858000"/>
              <a:gd name="connsiteX3" fmla="*/ 7299977 w 7299977"/>
              <a:gd name="connsiteY3" fmla="*/ 0 h 6858000"/>
              <a:gd name="connsiteX4" fmla="*/ 7299977 w 7299977"/>
              <a:gd name="connsiteY4" fmla="*/ 6858000 h 6858000"/>
              <a:gd name="connsiteX5" fmla="*/ 5511704 w 7299977"/>
              <a:gd name="connsiteY5" fmla="*/ 6858000 h 6858000"/>
              <a:gd name="connsiteX6" fmla="*/ 4420653 w 7299977"/>
              <a:gd name="connsiteY6" fmla="*/ 6858000 h 6858000"/>
              <a:gd name="connsiteX7" fmla="*/ 1592997 w 7299977"/>
              <a:gd name="connsiteY7" fmla="*/ 6858000 h 6858000"/>
              <a:gd name="connsiteX8" fmla="*/ 1232473 w 7299977"/>
              <a:gd name="connsiteY8" fmla="*/ 6658805 h 6858000"/>
              <a:gd name="connsiteX9" fmla="*/ 1075471 w 7299977"/>
              <a:gd name="connsiteY9" fmla="*/ 6431153 h 6858000"/>
              <a:gd name="connsiteX10" fmla="*/ 1020229 w 7299977"/>
              <a:gd name="connsiteY10" fmla="*/ 6367127 h 6858000"/>
              <a:gd name="connsiteX11" fmla="*/ 883579 w 7299977"/>
              <a:gd name="connsiteY11" fmla="*/ 6281757 h 6858000"/>
              <a:gd name="connsiteX12" fmla="*/ 645167 w 7299977"/>
              <a:gd name="connsiteY12" fmla="*/ 6100347 h 6858000"/>
              <a:gd name="connsiteX13" fmla="*/ 732391 w 7299977"/>
              <a:gd name="connsiteY13" fmla="*/ 6057663 h 6858000"/>
              <a:gd name="connsiteX14" fmla="*/ 985339 w 7299977"/>
              <a:gd name="connsiteY14" fmla="*/ 6167932 h 6858000"/>
              <a:gd name="connsiteX15" fmla="*/ 1168509 w 7299977"/>
              <a:gd name="connsiteY15" fmla="*/ 6196388 h 6858000"/>
              <a:gd name="connsiteX16" fmla="*/ 909746 w 7299977"/>
              <a:gd name="connsiteY16" fmla="*/ 6004307 h 6858000"/>
              <a:gd name="connsiteX17" fmla="*/ 659704 w 7299977"/>
              <a:gd name="connsiteY17" fmla="*/ 5755314 h 6858000"/>
              <a:gd name="connsiteX18" fmla="*/ 851597 w 7299977"/>
              <a:gd name="connsiteY18" fmla="*/ 5801555 h 6858000"/>
              <a:gd name="connsiteX19" fmla="*/ 860319 w 7299977"/>
              <a:gd name="connsiteY19" fmla="*/ 5769542 h 6858000"/>
              <a:gd name="connsiteX20" fmla="*/ 691686 w 7299977"/>
              <a:gd name="connsiteY20" fmla="*/ 5474306 h 6858000"/>
              <a:gd name="connsiteX21" fmla="*/ 610278 w 7299977"/>
              <a:gd name="connsiteY21" fmla="*/ 5353367 h 6858000"/>
              <a:gd name="connsiteX22" fmla="*/ 238123 w 7299977"/>
              <a:gd name="connsiteY22" fmla="*/ 4994104 h 6858000"/>
              <a:gd name="connsiteX23" fmla="*/ 592833 w 7299977"/>
              <a:gd name="connsiteY23" fmla="*/ 5154171 h 6858000"/>
              <a:gd name="connsiteX24" fmla="*/ 226494 w 7299977"/>
              <a:gd name="connsiteY24" fmla="*/ 4805580 h 6858000"/>
              <a:gd name="connsiteX25" fmla="*/ 49139 w 7299977"/>
              <a:gd name="connsiteY25" fmla="*/ 4677526 h 6858000"/>
              <a:gd name="connsiteX26" fmla="*/ 5527 w 7299977"/>
              <a:gd name="connsiteY26" fmla="*/ 4602828 h 6858000"/>
              <a:gd name="connsiteX27" fmla="*/ 84029 w 7299977"/>
              <a:gd name="connsiteY27" fmla="*/ 4585042 h 6858000"/>
              <a:gd name="connsiteX28" fmla="*/ 325347 w 7299977"/>
              <a:gd name="connsiteY28" fmla="*/ 4613499 h 6858000"/>
              <a:gd name="connsiteX29" fmla="*/ 25879 w 7299977"/>
              <a:gd name="connsiteY29" fmla="*/ 4378734 h 6858000"/>
              <a:gd name="connsiteX30" fmla="*/ 249753 w 7299977"/>
              <a:gd name="connsiteY30" fmla="*/ 4414305 h 6858000"/>
              <a:gd name="connsiteX31" fmla="*/ 313718 w 7299977"/>
              <a:gd name="connsiteY31" fmla="*/ 4321821 h 6858000"/>
              <a:gd name="connsiteX32" fmla="*/ 418386 w 7299977"/>
              <a:gd name="connsiteY32" fmla="*/ 4172424 h 6858000"/>
              <a:gd name="connsiteX33" fmla="*/ 491072 w 7299977"/>
              <a:gd name="connsiteY33" fmla="*/ 4090612 h 6858000"/>
              <a:gd name="connsiteX34" fmla="*/ 520147 w 7299977"/>
              <a:gd name="connsiteY34" fmla="*/ 3827390 h 6858000"/>
              <a:gd name="connsiteX35" fmla="*/ 459090 w 7299977"/>
              <a:gd name="connsiteY35" fmla="*/ 3539269 h 6858000"/>
              <a:gd name="connsiteX36" fmla="*/ 290458 w 7299977"/>
              <a:gd name="connsiteY36" fmla="*/ 3393429 h 6858000"/>
              <a:gd name="connsiteX37" fmla="*/ 339884 w 7299977"/>
              <a:gd name="connsiteY37" fmla="*/ 3229805 h 6858000"/>
              <a:gd name="connsiteX38" fmla="*/ 697501 w 7299977"/>
              <a:gd name="connsiteY38" fmla="*/ 3329402 h 6858000"/>
              <a:gd name="connsiteX39" fmla="*/ 165437 w 7299977"/>
              <a:gd name="connsiteY39" fmla="*/ 2941684 h 6858000"/>
              <a:gd name="connsiteX40" fmla="*/ 255568 w 7299977"/>
              <a:gd name="connsiteY40" fmla="*/ 2923898 h 6858000"/>
              <a:gd name="connsiteX41" fmla="*/ 578296 w 7299977"/>
              <a:gd name="connsiteY41" fmla="*/ 2703362 h 6858000"/>
              <a:gd name="connsiteX42" fmla="*/ 595740 w 7299977"/>
              <a:gd name="connsiteY42" fmla="*/ 2692689 h 6858000"/>
              <a:gd name="connsiteX43" fmla="*/ 650982 w 7299977"/>
              <a:gd name="connsiteY43" fmla="*/ 2553965 h 6858000"/>
              <a:gd name="connsiteX44" fmla="*/ 825429 w 7299977"/>
              <a:gd name="connsiteY44" fmla="*/ 2532623 h 6858000"/>
              <a:gd name="connsiteX45" fmla="*/ 970802 w 7299977"/>
              <a:gd name="connsiteY45" fmla="*/ 2564636 h 6858000"/>
              <a:gd name="connsiteX46" fmla="*/ 1127805 w 7299977"/>
              <a:gd name="connsiteY46" fmla="*/ 2525509 h 6858000"/>
              <a:gd name="connsiteX47" fmla="*/ 1267362 w 7299977"/>
              <a:gd name="connsiteY47" fmla="*/ 2543294 h 6858000"/>
              <a:gd name="connsiteX48" fmla="*/ 1386568 w 7299977"/>
              <a:gd name="connsiteY48" fmla="*/ 2518395 h 6858000"/>
              <a:gd name="connsiteX49" fmla="*/ 1270270 w 7299977"/>
              <a:gd name="connsiteY49" fmla="*/ 2401012 h 6858000"/>
              <a:gd name="connsiteX50" fmla="*/ 1107453 w 7299977"/>
              <a:gd name="connsiteY50" fmla="*/ 2401012 h 6858000"/>
              <a:gd name="connsiteX51" fmla="*/ 991154 w 7299977"/>
              <a:gd name="connsiteY51" fmla="*/ 2326314 h 6858000"/>
              <a:gd name="connsiteX52" fmla="*/ 880671 w 7299977"/>
              <a:gd name="connsiteY52" fmla="*/ 2191146 h 6858000"/>
              <a:gd name="connsiteX53" fmla="*/ 491072 w 7299977"/>
              <a:gd name="connsiteY53" fmla="*/ 1974165 h 6858000"/>
              <a:gd name="connsiteX54" fmla="*/ 421293 w 7299977"/>
              <a:gd name="connsiteY54" fmla="*/ 1892353 h 6858000"/>
              <a:gd name="connsiteX55" fmla="*/ 1531941 w 7299977"/>
              <a:gd name="connsiteY55" fmla="*/ 2208931 h 6858000"/>
              <a:gd name="connsiteX56" fmla="*/ 1188861 w 7299977"/>
              <a:gd name="connsiteY56" fmla="*/ 2077320 h 6858000"/>
              <a:gd name="connsiteX57" fmla="*/ 1421458 w 7299977"/>
              <a:gd name="connsiteY57" fmla="*/ 2102219 h 6858000"/>
              <a:gd name="connsiteX58" fmla="*/ 1549386 w 7299977"/>
              <a:gd name="connsiteY58" fmla="*/ 2013292 h 6858000"/>
              <a:gd name="connsiteX59" fmla="*/ 1549386 w 7299977"/>
              <a:gd name="connsiteY59" fmla="*/ 1984836 h 6858000"/>
              <a:gd name="connsiteX60" fmla="*/ 1453440 w 7299977"/>
              <a:gd name="connsiteY60" fmla="*/ 1903025 h 6858000"/>
              <a:gd name="connsiteX61" fmla="*/ 1398198 w 7299977"/>
              <a:gd name="connsiteY61" fmla="*/ 1849668 h 6858000"/>
              <a:gd name="connsiteX62" fmla="*/ 1247011 w 7299977"/>
              <a:gd name="connsiteY62" fmla="*/ 1657587 h 6858000"/>
              <a:gd name="connsiteX63" fmla="*/ 1354586 w 7299977"/>
              <a:gd name="connsiteY63" fmla="*/ 1636245 h 6858000"/>
              <a:gd name="connsiteX64" fmla="*/ 1395290 w 7299977"/>
              <a:gd name="connsiteY64" fmla="*/ 1597117 h 6858000"/>
              <a:gd name="connsiteX65" fmla="*/ 1366216 w 7299977"/>
              <a:gd name="connsiteY65" fmla="*/ 1540204 h 6858000"/>
              <a:gd name="connsiteX66" fmla="*/ 1031858 w 7299977"/>
              <a:gd name="connsiteY66" fmla="*/ 1365909 h 6858000"/>
              <a:gd name="connsiteX67" fmla="*/ 1005692 w 7299977"/>
              <a:gd name="connsiteY67" fmla="*/ 1230741 h 6858000"/>
              <a:gd name="connsiteX68" fmla="*/ 1069655 w 7299977"/>
              <a:gd name="connsiteY68" fmla="*/ 1209399 h 6858000"/>
              <a:gd name="connsiteX69" fmla="*/ 1142342 w 7299977"/>
              <a:gd name="connsiteY69" fmla="*/ 1220069 h 6858000"/>
              <a:gd name="connsiteX70" fmla="*/ 1084193 w 7299977"/>
              <a:gd name="connsiteY70" fmla="*/ 1113358 h 6858000"/>
              <a:gd name="connsiteX71" fmla="*/ 848689 w 7299977"/>
              <a:gd name="connsiteY71" fmla="*/ 1006647 h 6858000"/>
              <a:gd name="connsiteX72" fmla="*/ 805077 w 7299977"/>
              <a:gd name="connsiteY72" fmla="*/ 949734 h 6858000"/>
              <a:gd name="connsiteX73" fmla="*/ 863226 w 7299977"/>
              <a:gd name="connsiteY73" fmla="*/ 921277 h 6858000"/>
              <a:gd name="connsiteX74" fmla="*/ 906838 w 7299977"/>
              <a:gd name="connsiteY74" fmla="*/ 910606 h 6858000"/>
              <a:gd name="connsiteX75" fmla="*/ 5527 w 7299977"/>
              <a:gd name="connsiteY75" fmla="*/ 465975 h 6858000"/>
              <a:gd name="connsiteX76" fmla="*/ 209049 w 7299977"/>
              <a:gd name="connsiteY76" fmla="*/ 462417 h 6858000"/>
              <a:gd name="connsiteX77" fmla="*/ 409664 w 7299977"/>
              <a:gd name="connsiteY77" fmla="*/ 533558 h 6858000"/>
              <a:gd name="connsiteX78" fmla="*/ 621908 w 7299977"/>
              <a:gd name="connsiteY78" fmla="*/ 522887 h 6858000"/>
              <a:gd name="connsiteX79" fmla="*/ 822522 w 7299977"/>
              <a:gd name="connsiteY79" fmla="*/ 558458 h 6858000"/>
              <a:gd name="connsiteX80" fmla="*/ 996969 w 7299977"/>
              <a:gd name="connsiteY80" fmla="*/ 558458 h 6858000"/>
              <a:gd name="connsiteX81" fmla="*/ 834151 w 7299977"/>
              <a:gd name="connsiteY81" fmla="*/ 505101 h 6858000"/>
              <a:gd name="connsiteX82" fmla="*/ 773095 w 7299977"/>
              <a:gd name="connsiteY82" fmla="*/ 416176 h 6858000"/>
              <a:gd name="connsiteX83" fmla="*/ 793447 w 7299977"/>
              <a:gd name="connsiteY83" fmla="*/ 334364 h 6858000"/>
              <a:gd name="connsiteX84" fmla="*/ 860319 w 7299977"/>
              <a:gd name="connsiteY84" fmla="*/ 359262 h 6858000"/>
              <a:gd name="connsiteX85" fmla="*/ 938820 w 7299977"/>
              <a:gd name="connsiteY85" fmla="*/ 451747 h 6858000"/>
              <a:gd name="connsiteX86" fmla="*/ 956265 w 7299977"/>
              <a:gd name="connsiteY86" fmla="*/ 394834 h 6858000"/>
              <a:gd name="connsiteX87" fmla="*/ 1002784 w 7299977"/>
              <a:gd name="connsiteY87" fmla="*/ 352148 h 6858000"/>
              <a:gd name="connsiteX88" fmla="*/ 1270270 w 7299977"/>
              <a:gd name="connsiteY88" fmla="*/ 373491 h 6858000"/>
              <a:gd name="connsiteX89" fmla="*/ 1092915 w 7299977"/>
              <a:gd name="connsiteY89" fmla="*/ 192082 h 6858000"/>
              <a:gd name="connsiteX90" fmla="*/ 979525 w 7299977"/>
              <a:gd name="connsiteY90" fmla="*/ 163625 h 6858000"/>
              <a:gd name="connsiteX91" fmla="*/ 953358 w 7299977"/>
              <a:gd name="connsiteY91" fmla="*/ 88927 h 6858000"/>
              <a:gd name="connsiteX92" fmla="*/ 1005692 w 7299977"/>
              <a:gd name="connsiteY92" fmla="*/ 71141 h 6858000"/>
              <a:gd name="connsiteX93" fmla="*/ 1267362 w 7299977"/>
              <a:gd name="connsiteY93" fmla="*/ 135168 h 6858000"/>
              <a:gd name="connsiteX94" fmla="*/ 1310975 w 7299977"/>
              <a:gd name="connsiteY94" fmla="*/ 110269 h 6858000"/>
              <a:gd name="connsiteX95" fmla="*/ 1008599 w 7299977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7299977" h="6858000">
                <a:moveTo>
                  <a:pt x="1008599" y="0"/>
                </a:moveTo>
                <a:lnTo>
                  <a:pt x="4420653" y="0"/>
                </a:lnTo>
                <a:lnTo>
                  <a:pt x="5511704" y="0"/>
                </a:lnTo>
                <a:lnTo>
                  <a:pt x="7299977" y="0"/>
                </a:lnTo>
                <a:lnTo>
                  <a:pt x="7299977" y="6858000"/>
                </a:lnTo>
                <a:lnTo>
                  <a:pt x="5511704" y="6858000"/>
                </a:lnTo>
                <a:lnTo>
                  <a:pt x="4420653" y="6858000"/>
                </a:lnTo>
                <a:lnTo>
                  <a:pt x="1592997" y="6858000"/>
                </a:lnTo>
                <a:cubicBezTo>
                  <a:pt x="1473792" y="6786859"/>
                  <a:pt x="1360401" y="6701489"/>
                  <a:pt x="1232473" y="6658805"/>
                </a:cubicBezTo>
                <a:cubicBezTo>
                  <a:pt x="1145250" y="6630349"/>
                  <a:pt x="1060933" y="6580550"/>
                  <a:pt x="1075471" y="6431153"/>
                </a:cubicBezTo>
                <a:cubicBezTo>
                  <a:pt x="1078378" y="6388469"/>
                  <a:pt x="1055118" y="6356456"/>
                  <a:pt x="1020229" y="6367127"/>
                </a:cubicBezTo>
                <a:cubicBezTo>
                  <a:pt x="953358" y="6388469"/>
                  <a:pt x="921375" y="6327999"/>
                  <a:pt x="883579" y="6281757"/>
                </a:cubicBezTo>
                <a:cubicBezTo>
                  <a:pt x="816707" y="6199945"/>
                  <a:pt x="752743" y="6114575"/>
                  <a:pt x="645167" y="6100347"/>
                </a:cubicBezTo>
                <a:cubicBezTo>
                  <a:pt x="665519" y="6036320"/>
                  <a:pt x="700408" y="6043434"/>
                  <a:pt x="732391" y="6057663"/>
                </a:cubicBezTo>
                <a:cubicBezTo>
                  <a:pt x="816707" y="6093234"/>
                  <a:pt x="901023" y="6132361"/>
                  <a:pt x="985339" y="6167932"/>
                </a:cubicBezTo>
                <a:cubicBezTo>
                  <a:pt x="1040581" y="6189274"/>
                  <a:pt x="1095822" y="6221287"/>
                  <a:pt x="1168509" y="6196388"/>
                </a:cubicBezTo>
                <a:cubicBezTo>
                  <a:pt x="1104545" y="6068335"/>
                  <a:pt x="996969" y="6043434"/>
                  <a:pt x="909746" y="6004307"/>
                </a:cubicBezTo>
                <a:cubicBezTo>
                  <a:pt x="802169" y="5954508"/>
                  <a:pt x="738206" y="5862025"/>
                  <a:pt x="659704" y="5755314"/>
                </a:cubicBezTo>
                <a:cubicBezTo>
                  <a:pt x="738206" y="5726858"/>
                  <a:pt x="787632" y="5805112"/>
                  <a:pt x="851597" y="5801555"/>
                </a:cubicBezTo>
                <a:cubicBezTo>
                  <a:pt x="854504" y="5790884"/>
                  <a:pt x="860319" y="5769542"/>
                  <a:pt x="860319" y="5769542"/>
                </a:cubicBezTo>
                <a:cubicBezTo>
                  <a:pt x="755650" y="5712629"/>
                  <a:pt x="709132" y="5605917"/>
                  <a:pt x="691686" y="5474306"/>
                </a:cubicBezTo>
                <a:cubicBezTo>
                  <a:pt x="685872" y="5406721"/>
                  <a:pt x="648075" y="5385379"/>
                  <a:pt x="610278" y="5353367"/>
                </a:cubicBezTo>
                <a:cubicBezTo>
                  <a:pt x="482350" y="5243097"/>
                  <a:pt x="345700" y="5143500"/>
                  <a:pt x="238123" y="4994104"/>
                </a:cubicBezTo>
                <a:cubicBezTo>
                  <a:pt x="363144" y="5011889"/>
                  <a:pt x="461997" y="5111487"/>
                  <a:pt x="592833" y="5154171"/>
                </a:cubicBezTo>
                <a:cubicBezTo>
                  <a:pt x="488165" y="4990547"/>
                  <a:pt x="351514" y="4905177"/>
                  <a:pt x="226494" y="4805580"/>
                </a:cubicBezTo>
                <a:cubicBezTo>
                  <a:pt x="168344" y="4759339"/>
                  <a:pt x="116011" y="4702425"/>
                  <a:pt x="49139" y="4677526"/>
                </a:cubicBezTo>
                <a:cubicBezTo>
                  <a:pt x="25879" y="4670412"/>
                  <a:pt x="-14826" y="4652628"/>
                  <a:pt x="5527" y="4602828"/>
                </a:cubicBezTo>
                <a:cubicBezTo>
                  <a:pt x="22972" y="4560144"/>
                  <a:pt x="54954" y="4574373"/>
                  <a:pt x="84029" y="4585042"/>
                </a:cubicBezTo>
                <a:cubicBezTo>
                  <a:pt x="153807" y="4613499"/>
                  <a:pt x="229401" y="4613499"/>
                  <a:pt x="325347" y="4613499"/>
                </a:cubicBezTo>
                <a:cubicBezTo>
                  <a:pt x="243939" y="4478331"/>
                  <a:pt x="95658" y="4521016"/>
                  <a:pt x="25879" y="4378734"/>
                </a:cubicBezTo>
                <a:cubicBezTo>
                  <a:pt x="113103" y="4353835"/>
                  <a:pt x="179975" y="4403633"/>
                  <a:pt x="249753" y="4414305"/>
                </a:cubicBezTo>
                <a:cubicBezTo>
                  <a:pt x="313718" y="4424975"/>
                  <a:pt x="328254" y="4400076"/>
                  <a:pt x="313718" y="4321821"/>
                </a:cubicBezTo>
                <a:cubicBezTo>
                  <a:pt x="290458" y="4200882"/>
                  <a:pt x="325347" y="4140411"/>
                  <a:pt x="418386" y="4172424"/>
                </a:cubicBezTo>
                <a:cubicBezTo>
                  <a:pt x="505609" y="4204438"/>
                  <a:pt x="514332" y="4158196"/>
                  <a:pt x="491072" y="4090612"/>
                </a:cubicBezTo>
                <a:cubicBezTo>
                  <a:pt x="456183" y="3991015"/>
                  <a:pt x="493979" y="3912759"/>
                  <a:pt x="520147" y="3827390"/>
                </a:cubicBezTo>
                <a:cubicBezTo>
                  <a:pt x="560851" y="3699337"/>
                  <a:pt x="543407" y="3635309"/>
                  <a:pt x="459090" y="3539269"/>
                </a:cubicBezTo>
                <a:cubicBezTo>
                  <a:pt x="409664" y="3485914"/>
                  <a:pt x="360236" y="3439672"/>
                  <a:pt x="290458" y="3393429"/>
                </a:cubicBezTo>
                <a:cubicBezTo>
                  <a:pt x="450368" y="3368530"/>
                  <a:pt x="284643" y="3283162"/>
                  <a:pt x="339884" y="3229805"/>
                </a:cubicBezTo>
                <a:cubicBezTo>
                  <a:pt x="453275" y="3208463"/>
                  <a:pt x="543407" y="3379202"/>
                  <a:pt x="697501" y="3329402"/>
                </a:cubicBezTo>
                <a:cubicBezTo>
                  <a:pt x="511425" y="3183563"/>
                  <a:pt x="302087" y="3137322"/>
                  <a:pt x="165437" y="2941684"/>
                </a:cubicBezTo>
                <a:cubicBezTo>
                  <a:pt x="197419" y="2899000"/>
                  <a:pt x="229401" y="2941684"/>
                  <a:pt x="255568" y="2923898"/>
                </a:cubicBezTo>
                <a:cubicBezTo>
                  <a:pt x="255568" y="2913227"/>
                  <a:pt x="560851" y="2980812"/>
                  <a:pt x="578296" y="2703362"/>
                </a:cubicBezTo>
                <a:cubicBezTo>
                  <a:pt x="584111" y="2703362"/>
                  <a:pt x="589926" y="2703362"/>
                  <a:pt x="595740" y="2692689"/>
                </a:cubicBezTo>
                <a:cubicBezTo>
                  <a:pt x="627722" y="2653563"/>
                  <a:pt x="598648" y="2561080"/>
                  <a:pt x="650982" y="2553965"/>
                </a:cubicBezTo>
                <a:cubicBezTo>
                  <a:pt x="709132" y="2546851"/>
                  <a:pt x="764373" y="2514837"/>
                  <a:pt x="825429" y="2532623"/>
                </a:cubicBezTo>
                <a:cubicBezTo>
                  <a:pt x="871949" y="2546851"/>
                  <a:pt x="921375" y="2564636"/>
                  <a:pt x="970802" y="2564636"/>
                </a:cubicBezTo>
                <a:cubicBezTo>
                  <a:pt x="1023136" y="2564636"/>
                  <a:pt x="1095822" y="2685576"/>
                  <a:pt x="1127805" y="2525509"/>
                </a:cubicBezTo>
                <a:cubicBezTo>
                  <a:pt x="1127805" y="2518395"/>
                  <a:pt x="1217936" y="2536181"/>
                  <a:pt x="1267362" y="2543294"/>
                </a:cubicBezTo>
                <a:cubicBezTo>
                  <a:pt x="1308067" y="2550408"/>
                  <a:pt x="1357494" y="2582422"/>
                  <a:pt x="1386568" y="2518395"/>
                </a:cubicBezTo>
                <a:cubicBezTo>
                  <a:pt x="1401105" y="2479267"/>
                  <a:pt x="1331326" y="2408126"/>
                  <a:pt x="1270270" y="2401012"/>
                </a:cubicBezTo>
                <a:cubicBezTo>
                  <a:pt x="1215029" y="2393898"/>
                  <a:pt x="1159787" y="2386784"/>
                  <a:pt x="1107453" y="2401012"/>
                </a:cubicBezTo>
                <a:cubicBezTo>
                  <a:pt x="1043489" y="2418796"/>
                  <a:pt x="1008599" y="2390340"/>
                  <a:pt x="991154" y="2326314"/>
                </a:cubicBezTo>
                <a:cubicBezTo>
                  <a:pt x="970802" y="2258731"/>
                  <a:pt x="933005" y="2223159"/>
                  <a:pt x="880671" y="2191146"/>
                </a:cubicBezTo>
                <a:cubicBezTo>
                  <a:pt x="752743" y="2112891"/>
                  <a:pt x="630630" y="2020407"/>
                  <a:pt x="491072" y="1974165"/>
                </a:cubicBezTo>
                <a:cubicBezTo>
                  <a:pt x="464905" y="1967051"/>
                  <a:pt x="432923" y="1952823"/>
                  <a:pt x="421293" y="1892353"/>
                </a:cubicBezTo>
                <a:cubicBezTo>
                  <a:pt x="799262" y="1984836"/>
                  <a:pt x="1142342" y="2223159"/>
                  <a:pt x="1531941" y="2208931"/>
                </a:cubicBezTo>
                <a:cubicBezTo>
                  <a:pt x="1427272" y="2134233"/>
                  <a:pt x="1302252" y="2130676"/>
                  <a:pt x="1188861" y="2077320"/>
                </a:cubicBezTo>
                <a:cubicBezTo>
                  <a:pt x="1270270" y="2038192"/>
                  <a:pt x="1345864" y="2080877"/>
                  <a:pt x="1421458" y="2102219"/>
                </a:cubicBezTo>
                <a:cubicBezTo>
                  <a:pt x="1485422" y="2120004"/>
                  <a:pt x="1543571" y="2123562"/>
                  <a:pt x="1549386" y="2013292"/>
                </a:cubicBezTo>
                <a:cubicBezTo>
                  <a:pt x="1549386" y="2002622"/>
                  <a:pt x="1549386" y="1995507"/>
                  <a:pt x="1549386" y="1984836"/>
                </a:cubicBezTo>
                <a:cubicBezTo>
                  <a:pt x="1526126" y="1938595"/>
                  <a:pt x="1494144" y="1917252"/>
                  <a:pt x="1453440" y="1903025"/>
                </a:cubicBezTo>
                <a:cubicBezTo>
                  <a:pt x="1430180" y="1895910"/>
                  <a:pt x="1398198" y="1881683"/>
                  <a:pt x="1398198" y="1849668"/>
                </a:cubicBezTo>
                <a:cubicBezTo>
                  <a:pt x="1401105" y="1728729"/>
                  <a:pt x="1322604" y="1693158"/>
                  <a:pt x="1247011" y="1657587"/>
                </a:cubicBezTo>
                <a:cubicBezTo>
                  <a:pt x="1287715" y="1597117"/>
                  <a:pt x="1322604" y="1639802"/>
                  <a:pt x="1354586" y="1636245"/>
                </a:cubicBezTo>
                <a:cubicBezTo>
                  <a:pt x="1374939" y="1632688"/>
                  <a:pt x="1395290" y="1629132"/>
                  <a:pt x="1395290" y="1597117"/>
                </a:cubicBezTo>
                <a:cubicBezTo>
                  <a:pt x="1395290" y="1572219"/>
                  <a:pt x="1386568" y="1540204"/>
                  <a:pt x="1366216" y="1540204"/>
                </a:cubicBezTo>
                <a:cubicBezTo>
                  <a:pt x="1238288" y="1536647"/>
                  <a:pt x="1165601" y="1365909"/>
                  <a:pt x="1031858" y="1365909"/>
                </a:cubicBezTo>
                <a:cubicBezTo>
                  <a:pt x="950450" y="1365909"/>
                  <a:pt x="1072563" y="1269868"/>
                  <a:pt x="1005692" y="1230741"/>
                </a:cubicBezTo>
                <a:cubicBezTo>
                  <a:pt x="991154" y="1220069"/>
                  <a:pt x="1046396" y="1205842"/>
                  <a:pt x="1069655" y="1209399"/>
                </a:cubicBezTo>
                <a:cubicBezTo>
                  <a:pt x="1092915" y="1212955"/>
                  <a:pt x="1113268" y="1237855"/>
                  <a:pt x="1142342" y="1220069"/>
                </a:cubicBezTo>
                <a:cubicBezTo>
                  <a:pt x="1156879" y="1156043"/>
                  <a:pt x="1119082" y="1131144"/>
                  <a:pt x="1084193" y="1113358"/>
                </a:cubicBezTo>
                <a:cubicBezTo>
                  <a:pt x="1008599" y="1070674"/>
                  <a:pt x="933005" y="1020875"/>
                  <a:pt x="848689" y="1006647"/>
                </a:cubicBezTo>
                <a:cubicBezTo>
                  <a:pt x="819615" y="1003089"/>
                  <a:pt x="802169" y="985305"/>
                  <a:pt x="805077" y="949734"/>
                </a:cubicBezTo>
                <a:cubicBezTo>
                  <a:pt x="810892" y="903491"/>
                  <a:pt x="839967" y="917720"/>
                  <a:pt x="863226" y="921277"/>
                </a:cubicBezTo>
                <a:cubicBezTo>
                  <a:pt x="877764" y="924835"/>
                  <a:pt x="892301" y="935506"/>
                  <a:pt x="906838" y="910606"/>
                </a:cubicBezTo>
                <a:cubicBezTo>
                  <a:pt x="566666" y="658055"/>
                  <a:pt x="386404" y="672284"/>
                  <a:pt x="5527" y="465975"/>
                </a:cubicBezTo>
                <a:cubicBezTo>
                  <a:pt x="89843" y="426847"/>
                  <a:pt x="150900" y="455303"/>
                  <a:pt x="209049" y="462417"/>
                </a:cubicBezTo>
                <a:cubicBezTo>
                  <a:pt x="354422" y="480203"/>
                  <a:pt x="264290" y="512216"/>
                  <a:pt x="409664" y="533558"/>
                </a:cubicBezTo>
                <a:cubicBezTo>
                  <a:pt x="479443" y="544229"/>
                  <a:pt x="543407" y="579800"/>
                  <a:pt x="621908" y="522887"/>
                </a:cubicBezTo>
                <a:cubicBezTo>
                  <a:pt x="674242" y="483759"/>
                  <a:pt x="758558" y="526444"/>
                  <a:pt x="822522" y="558458"/>
                </a:cubicBezTo>
                <a:cubicBezTo>
                  <a:pt x="874856" y="586915"/>
                  <a:pt x="927190" y="594028"/>
                  <a:pt x="996969" y="558458"/>
                </a:cubicBezTo>
                <a:cubicBezTo>
                  <a:pt x="933005" y="537116"/>
                  <a:pt x="883579" y="519330"/>
                  <a:pt x="834151" y="505101"/>
                </a:cubicBezTo>
                <a:cubicBezTo>
                  <a:pt x="793447" y="494431"/>
                  <a:pt x="770187" y="469532"/>
                  <a:pt x="773095" y="416176"/>
                </a:cubicBezTo>
                <a:cubicBezTo>
                  <a:pt x="773095" y="387720"/>
                  <a:pt x="764373" y="348592"/>
                  <a:pt x="793447" y="334364"/>
                </a:cubicBezTo>
                <a:cubicBezTo>
                  <a:pt x="816707" y="320135"/>
                  <a:pt x="848689" y="334364"/>
                  <a:pt x="860319" y="359262"/>
                </a:cubicBezTo>
                <a:cubicBezTo>
                  <a:pt x="874856" y="405504"/>
                  <a:pt x="889393" y="448189"/>
                  <a:pt x="938820" y="451747"/>
                </a:cubicBezTo>
                <a:cubicBezTo>
                  <a:pt x="1005692" y="458860"/>
                  <a:pt x="967894" y="430405"/>
                  <a:pt x="956265" y="394834"/>
                </a:cubicBezTo>
                <a:cubicBezTo>
                  <a:pt x="944635" y="355706"/>
                  <a:pt x="979525" y="345034"/>
                  <a:pt x="1002784" y="352148"/>
                </a:cubicBezTo>
                <a:cubicBezTo>
                  <a:pt x="1090008" y="384162"/>
                  <a:pt x="1180139" y="327250"/>
                  <a:pt x="1270270" y="373491"/>
                </a:cubicBezTo>
                <a:cubicBezTo>
                  <a:pt x="1247011" y="259665"/>
                  <a:pt x="1197583" y="209867"/>
                  <a:pt x="1092915" y="192082"/>
                </a:cubicBezTo>
                <a:cubicBezTo>
                  <a:pt x="1055118" y="188525"/>
                  <a:pt x="1014414" y="195638"/>
                  <a:pt x="979525" y="163625"/>
                </a:cubicBezTo>
                <a:cubicBezTo>
                  <a:pt x="959172" y="145839"/>
                  <a:pt x="938820" y="124497"/>
                  <a:pt x="953358" y="88927"/>
                </a:cubicBezTo>
                <a:cubicBezTo>
                  <a:pt x="962080" y="64027"/>
                  <a:pt x="985339" y="64027"/>
                  <a:pt x="1005692" y="71141"/>
                </a:cubicBezTo>
                <a:cubicBezTo>
                  <a:pt x="1090008" y="110269"/>
                  <a:pt x="1180139" y="120941"/>
                  <a:pt x="1267362" y="135168"/>
                </a:cubicBezTo>
                <a:cubicBezTo>
                  <a:pt x="1281900" y="138725"/>
                  <a:pt x="1296437" y="145839"/>
                  <a:pt x="1310975" y="110269"/>
                </a:cubicBezTo>
                <a:cubicBezTo>
                  <a:pt x="1209214" y="78255"/>
                  <a:pt x="1110360" y="35571"/>
                  <a:pt x="1008599" y="0"/>
                </a:cubicBezTo>
                <a:close/>
              </a:path>
            </a:pathLst>
          </a:custGeom>
          <a:solidFill>
            <a:srgbClr val="81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EE4A7D-7F4A-6543-8071-A1B51CBA6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8542" y="1065749"/>
            <a:ext cx="4505258" cy="472650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Targets 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0C663F-6373-FB40-8C49-48555E732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889" y="845835"/>
            <a:ext cx="3815778" cy="5431376"/>
          </a:xfrm>
        </p:spPr>
        <p:txBody>
          <a:bodyPr anchor="ctr">
            <a:normAutofit/>
          </a:bodyPr>
          <a:lstStyle/>
          <a:p>
            <a:r>
              <a:rPr lang="en-GB" sz="2000" dirty="0"/>
              <a:t>Be the class in your KS to win the attendance trophy the most times throughout the term.</a:t>
            </a:r>
          </a:p>
          <a:p>
            <a:r>
              <a:rPr lang="en-GB" sz="2000" dirty="0"/>
              <a:t>Each class to achieve 96%+ every week.</a:t>
            </a:r>
          </a:p>
          <a:p>
            <a:r>
              <a:rPr lang="en-GB" sz="2000" dirty="0"/>
              <a:t>Win the attendance challenge to be in with the chance of winning a end of term treat!!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08340350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243241"/>
      </a:dk2>
      <a:lt2>
        <a:srgbClr val="E8E3E2"/>
      </a:lt2>
      <a:accent1>
        <a:srgbClr val="81A8AC"/>
      </a:accent1>
      <a:accent2>
        <a:srgbClr val="7F9CBA"/>
      </a:accent2>
      <a:accent3>
        <a:srgbClr val="9699C6"/>
      </a:accent3>
      <a:accent4>
        <a:srgbClr val="937FBA"/>
      </a:accent4>
      <a:accent5>
        <a:srgbClr val="B892C4"/>
      </a:accent5>
      <a:accent6>
        <a:srgbClr val="BA7FAF"/>
      </a:accent6>
      <a:hlink>
        <a:srgbClr val="AE7069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BC79A5D9481444BCC55D5377BF4AEB" ma:contentTypeVersion="13" ma:contentTypeDescription="Create a new document." ma:contentTypeScope="" ma:versionID="5578d06908a7bae3eee8ab1292ac105f">
  <xsd:schema xmlns:xsd="http://www.w3.org/2001/XMLSchema" xmlns:xs="http://www.w3.org/2001/XMLSchema" xmlns:p="http://schemas.microsoft.com/office/2006/metadata/properties" xmlns:ns2="c7f0d2b2-dca7-4c4e-a4e1-57f81c86bd41" xmlns:ns3="18164edf-e5cb-4980-83a4-c255b27da017" targetNamespace="http://schemas.microsoft.com/office/2006/metadata/properties" ma:root="true" ma:fieldsID="c09a048694b28e68ff7d59f279d27490" ns2:_="" ns3:_="">
    <xsd:import namespace="c7f0d2b2-dca7-4c4e-a4e1-57f81c86bd41"/>
    <xsd:import namespace="18164edf-e5cb-4980-83a4-c255b27da0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f0d2b2-dca7-4c4e-a4e1-57f81c86bd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64edf-e5cb-4980-83a4-c255b27da01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C48FB6F-1859-4EB6-B655-ADCC8BDFD72A}"/>
</file>

<file path=customXml/itemProps2.xml><?xml version="1.0" encoding="utf-8"?>
<ds:datastoreItem xmlns:ds="http://schemas.openxmlformats.org/officeDocument/2006/customXml" ds:itemID="{A1025384-40C6-4A34-AC1C-A9A7997DFBB9}"/>
</file>

<file path=customXml/itemProps3.xml><?xml version="1.0" encoding="utf-8"?>
<ds:datastoreItem xmlns:ds="http://schemas.openxmlformats.org/officeDocument/2006/customXml" ds:itemID="{B187035E-6C61-43AF-A3BD-37F54DB68F74}"/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326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Elephant</vt:lpstr>
      <vt:lpstr>BrushVTI</vt:lpstr>
      <vt:lpstr>What do you think todays assembly Is about??</vt:lpstr>
      <vt:lpstr>Miss Ilic’s 3 most favourite ice creams </vt:lpstr>
      <vt:lpstr>Attendance</vt:lpstr>
      <vt:lpstr>What does attendance mean?</vt:lpstr>
      <vt:lpstr>What does good attendance mean for me?</vt:lpstr>
      <vt:lpstr>So what?</vt:lpstr>
      <vt:lpstr>What is the impact if I am absent from school</vt:lpstr>
      <vt:lpstr>What good attendance looks like</vt:lpstr>
      <vt:lpstr>How can I improve my attendance? </vt:lpstr>
      <vt:lpstr>Targets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 (KS4)</dc:title>
  <dc:creator>Jolen Grantham</dc:creator>
  <cp:lastModifiedBy>Katie Ilic</cp:lastModifiedBy>
  <cp:revision>6</cp:revision>
  <dcterms:created xsi:type="dcterms:W3CDTF">2020-03-10T11:49:49Z</dcterms:created>
  <dcterms:modified xsi:type="dcterms:W3CDTF">2022-04-22T06:47:04Z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0x010100A5BC79A5D9481444BCC55D5377BF4AEB</vt:lpwstr>
  </property>
</Properties>
</file>